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1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83" r:id="rId5"/>
    <p:sldMasterId id="2147483700" r:id="rId6"/>
  </p:sldMasterIdLst>
  <p:notesMasterIdLst>
    <p:notesMasterId r:id="rId65"/>
  </p:notesMasterIdLst>
  <p:sldIdLst>
    <p:sldId id="256" r:id="rId7"/>
    <p:sldId id="314" r:id="rId8"/>
    <p:sldId id="296" r:id="rId9"/>
    <p:sldId id="266" r:id="rId10"/>
    <p:sldId id="315" r:id="rId11"/>
    <p:sldId id="324" r:id="rId12"/>
    <p:sldId id="320" r:id="rId13"/>
    <p:sldId id="325" r:id="rId14"/>
    <p:sldId id="323" r:id="rId15"/>
    <p:sldId id="298" r:id="rId16"/>
    <p:sldId id="311" r:id="rId17"/>
    <p:sldId id="295" r:id="rId18"/>
    <p:sldId id="292" r:id="rId19"/>
    <p:sldId id="317" r:id="rId20"/>
    <p:sldId id="326" r:id="rId21"/>
    <p:sldId id="335" r:id="rId22"/>
    <p:sldId id="336" r:id="rId23"/>
    <p:sldId id="1230" r:id="rId24"/>
    <p:sldId id="301" r:id="rId25"/>
    <p:sldId id="1233" r:id="rId26"/>
    <p:sldId id="1231" r:id="rId27"/>
    <p:sldId id="1234" r:id="rId28"/>
    <p:sldId id="1237" r:id="rId29"/>
    <p:sldId id="1235" r:id="rId30"/>
    <p:sldId id="1238" r:id="rId31"/>
    <p:sldId id="1236" r:id="rId32"/>
    <p:sldId id="305" r:id="rId33"/>
    <p:sldId id="1241" r:id="rId34"/>
    <p:sldId id="258" r:id="rId35"/>
    <p:sldId id="269" r:id="rId36"/>
    <p:sldId id="1240" r:id="rId37"/>
    <p:sldId id="270" r:id="rId38"/>
    <p:sldId id="271" r:id="rId39"/>
    <p:sldId id="267" r:id="rId40"/>
    <p:sldId id="261" r:id="rId41"/>
    <p:sldId id="268" r:id="rId42"/>
    <p:sldId id="262" r:id="rId43"/>
    <p:sldId id="265" r:id="rId44"/>
    <p:sldId id="307" r:id="rId45"/>
    <p:sldId id="1242" r:id="rId46"/>
    <p:sldId id="931" r:id="rId47"/>
    <p:sldId id="1243" r:id="rId48"/>
    <p:sldId id="309" r:id="rId49"/>
    <p:sldId id="276" r:id="rId50"/>
    <p:sldId id="330" r:id="rId51"/>
    <p:sldId id="331" r:id="rId52"/>
    <p:sldId id="332" r:id="rId53"/>
    <p:sldId id="290" r:id="rId54"/>
    <p:sldId id="310" r:id="rId55"/>
    <p:sldId id="334" r:id="rId56"/>
    <p:sldId id="333" r:id="rId57"/>
    <p:sldId id="322" r:id="rId58"/>
    <p:sldId id="328" r:id="rId59"/>
    <p:sldId id="327" r:id="rId60"/>
    <p:sldId id="286" r:id="rId61"/>
    <p:sldId id="285" r:id="rId62"/>
    <p:sldId id="321" r:id="rId63"/>
    <p:sldId id="318" r:id="rId6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91876"/>
    <a:srgbClr val="1E6557"/>
    <a:srgbClr val="DE6505"/>
    <a:srgbClr val="3CBCE2"/>
    <a:srgbClr val="196D28"/>
    <a:srgbClr val="1F4A70"/>
    <a:srgbClr val="DAA70F"/>
    <a:srgbClr val="A4151F"/>
    <a:srgbClr val="8BAC27"/>
    <a:srgbClr val="0078B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36E61C-55E7-71B3-7A65-C75AE12D4706}" v="518" dt="2023-12-01T11:45:03.335"/>
    <p1510:client id="{1DA141B6-10C9-4CD6-81E4-C9D10B810231}" v="382" dt="2023-12-01T13:20:19.7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48" d="100"/>
          <a:sy n="48" d="100"/>
        </p:scale>
        <p:origin x="67" y="7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tableStyles" Target="tableStyle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viewProps" Target="viewProps.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s>
</file>

<file path=ppt/charts/_rels/chart1.xml.rels><?xml version="1.0" encoding="UTF-8" standalone="yes"?>
<Relationships xmlns="http://schemas.openxmlformats.org/package/2006/relationships"><Relationship Id="rId3" Type="http://schemas.openxmlformats.org/officeDocument/2006/relationships/oleObject" Target="https://vliz.sharepoint.com/sites/division_international_relations-DecadeImplementingPartner/Gedeelde%20documenten/Reports_OD_Actions_2023/for%202023%20actions%20statistics%202.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vliz.sharepoint.com/sites/division_international_relations-DecadeImplementingPartner/Gedeelde%20documenten/Reports_OD_Actions_2023/for%202023%20actions%20statistics%202.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[for 2023 actions statistics 2.xlsx]Sheet4!PivotTable2</c:name>
    <c:fmtId val="-1"/>
  </c:pivotSource>
  <c:chart>
    <c:autoTitleDeleted val="1"/>
    <c:pivotFmts>
      <c:pivotFmt>
        <c:idx val="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barChart>
        <c:barDir val="col"/>
        <c:grouping val="clustered"/>
        <c:varyColors val="0"/>
        <c:ser>
          <c:idx val="0"/>
          <c:order val="0"/>
          <c:tx>
            <c:strRef>
              <c:f>Sheet4!$B$1</c:f>
              <c:strCache>
                <c:ptCount val="1"/>
                <c:pt idx="0">
                  <c:v>Total</c:v>
                </c:pt>
              </c:strCache>
            </c:strRef>
          </c:tx>
          <c:spPr>
            <a:solidFill>
              <a:schemeClr val="accent1"/>
            </a:solidFill>
            <a:ln>
              <a:noFill/>
            </a:ln>
            <a:effectLst/>
          </c:spPr>
          <c:invertIfNegative val="0"/>
          <c:dPt>
            <c:idx val="0"/>
            <c:invertIfNegative val="0"/>
            <c:bubble3D val="0"/>
            <c:spPr>
              <a:solidFill>
                <a:srgbClr val="C00000"/>
              </a:solidFill>
              <a:ln>
                <a:noFill/>
              </a:ln>
              <a:effectLst/>
            </c:spPr>
            <c:extLst>
              <c:ext xmlns:c16="http://schemas.microsoft.com/office/drawing/2014/chart" uri="{C3380CC4-5D6E-409C-BE32-E72D297353CC}">
                <c16:uniqueId val="{00000001-461A-466B-93A2-6C2D054B4674}"/>
              </c:ext>
            </c:extLst>
          </c:dPt>
          <c:dPt>
            <c:idx val="1"/>
            <c:invertIfNegative val="0"/>
            <c:bubble3D val="0"/>
            <c:spPr>
              <a:solidFill>
                <a:srgbClr val="EF402B"/>
              </a:solidFill>
              <a:ln>
                <a:noFill/>
              </a:ln>
              <a:effectLst/>
            </c:spPr>
            <c:extLst>
              <c:ext xmlns:c16="http://schemas.microsoft.com/office/drawing/2014/chart" uri="{C3380CC4-5D6E-409C-BE32-E72D297353CC}">
                <c16:uniqueId val="{00000002-461A-466B-93A2-6C2D054B4674}"/>
              </c:ext>
            </c:extLst>
          </c:dPt>
          <c:dPt>
            <c:idx val="2"/>
            <c:invertIfNegative val="0"/>
            <c:bubble3D val="0"/>
            <c:spPr>
              <a:solidFill>
                <a:srgbClr val="8F1737"/>
              </a:solidFill>
              <a:ln>
                <a:noFill/>
              </a:ln>
              <a:effectLst/>
            </c:spPr>
            <c:extLst>
              <c:ext xmlns:c16="http://schemas.microsoft.com/office/drawing/2014/chart" uri="{C3380CC4-5D6E-409C-BE32-E72D297353CC}">
                <c16:uniqueId val="{00000003-461A-466B-93A2-6C2D054B4674}"/>
              </c:ext>
            </c:extLst>
          </c:dPt>
          <c:dPt>
            <c:idx val="3"/>
            <c:invertIfNegative val="0"/>
            <c:bubble3D val="0"/>
            <c:spPr>
              <a:solidFill>
                <a:srgbClr val="F36D25"/>
              </a:solidFill>
              <a:ln>
                <a:noFill/>
              </a:ln>
              <a:effectLst/>
            </c:spPr>
            <c:extLst>
              <c:ext xmlns:c16="http://schemas.microsoft.com/office/drawing/2014/chart" uri="{C3380CC4-5D6E-409C-BE32-E72D297353CC}">
                <c16:uniqueId val="{00000004-461A-466B-93A2-6C2D054B4674}"/>
              </c:ext>
            </c:extLst>
          </c:dPt>
          <c:dPt>
            <c:idx val="4"/>
            <c:invertIfNegative val="0"/>
            <c:bubble3D val="0"/>
            <c:spPr>
              <a:solidFill>
                <a:srgbClr val="E11484"/>
              </a:solidFill>
              <a:ln>
                <a:noFill/>
              </a:ln>
              <a:effectLst/>
            </c:spPr>
            <c:extLst>
              <c:ext xmlns:c16="http://schemas.microsoft.com/office/drawing/2014/chart" uri="{C3380CC4-5D6E-409C-BE32-E72D297353CC}">
                <c16:uniqueId val="{00000005-461A-466B-93A2-6C2D054B4674}"/>
              </c:ext>
            </c:extLst>
          </c:dPt>
          <c:dPt>
            <c:idx val="5"/>
            <c:invertIfNegative val="0"/>
            <c:bubble3D val="0"/>
            <c:spPr>
              <a:solidFill>
                <a:srgbClr val="48763E"/>
              </a:solidFill>
              <a:ln>
                <a:noFill/>
              </a:ln>
              <a:effectLst/>
            </c:spPr>
            <c:extLst>
              <c:ext xmlns:c16="http://schemas.microsoft.com/office/drawing/2014/chart" uri="{C3380CC4-5D6E-409C-BE32-E72D297353CC}">
                <c16:uniqueId val="{00000006-461A-466B-93A2-6C2D054B4674}"/>
              </c:ext>
            </c:extLst>
          </c:dPt>
          <c:dPt>
            <c:idx val="6"/>
            <c:invertIfNegative val="0"/>
            <c:bubble3D val="0"/>
            <c:spPr>
              <a:solidFill>
                <a:srgbClr val="007EBC"/>
              </a:solidFill>
              <a:ln>
                <a:solidFill>
                  <a:srgbClr val="007EBC"/>
                </a:solidFill>
              </a:ln>
              <a:effectLst/>
            </c:spPr>
            <c:extLst>
              <c:ext xmlns:c16="http://schemas.microsoft.com/office/drawing/2014/chart" uri="{C3380CC4-5D6E-409C-BE32-E72D297353CC}">
                <c16:uniqueId val="{00000007-461A-466B-93A2-6C2D054B4674}"/>
              </c:ext>
            </c:extLst>
          </c:dPt>
          <c:dPt>
            <c:idx val="7"/>
            <c:invertIfNegative val="0"/>
            <c:bubble3D val="0"/>
            <c:spPr>
              <a:solidFill>
                <a:srgbClr val="3EB149"/>
              </a:solidFill>
              <a:ln>
                <a:solidFill>
                  <a:srgbClr val="3EB049"/>
                </a:solidFill>
              </a:ln>
              <a:effectLst/>
            </c:spPr>
            <c:extLst>
              <c:ext xmlns:c16="http://schemas.microsoft.com/office/drawing/2014/chart" uri="{C3380CC4-5D6E-409C-BE32-E72D297353CC}">
                <c16:uniqueId val="{00000008-461A-466B-93A2-6C2D054B4674}"/>
              </c:ext>
            </c:extLst>
          </c:dPt>
          <c:dPt>
            <c:idx val="8"/>
            <c:invertIfNegative val="0"/>
            <c:bubble3D val="0"/>
            <c:spPr>
              <a:solidFill>
                <a:srgbClr val="02568B"/>
              </a:solidFill>
              <a:ln>
                <a:noFill/>
              </a:ln>
              <a:effectLst/>
            </c:spPr>
            <c:extLst>
              <c:ext xmlns:c16="http://schemas.microsoft.com/office/drawing/2014/chart" uri="{C3380CC4-5D6E-409C-BE32-E72D297353CC}">
                <c16:uniqueId val="{00000009-461A-466B-93A2-6C2D054B4674}"/>
              </c:ext>
            </c:extLst>
          </c:dPt>
          <c:dPt>
            <c:idx val="9"/>
            <c:invertIfNegative val="0"/>
            <c:bubble3D val="0"/>
            <c:spPr>
              <a:solidFill>
                <a:srgbClr val="183567"/>
              </a:solidFill>
              <a:ln>
                <a:noFill/>
              </a:ln>
              <a:effectLst/>
            </c:spPr>
            <c:extLst>
              <c:ext xmlns:c16="http://schemas.microsoft.com/office/drawing/2014/chart" uri="{C3380CC4-5D6E-409C-BE32-E72D297353CC}">
                <c16:uniqueId val="{0000000A-461A-466B-93A2-6C2D054B4674}"/>
              </c:ext>
            </c:extLst>
          </c:dPt>
          <c:cat>
            <c:strRef>
              <c:f>Sheet4!$A$2:$A$12</c:f>
              <c:strCache>
                <c:ptCount val="10"/>
                <c:pt idx="0">
                  <c:v>4</c:v>
                </c:pt>
                <c:pt idx="1">
                  <c:v>5</c:v>
                </c:pt>
                <c:pt idx="2">
                  <c:v>8</c:v>
                </c:pt>
                <c:pt idx="3">
                  <c:v>9</c:v>
                </c:pt>
                <c:pt idx="4">
                  <c:v>10</c:v>
                </c:pt>
                <c:pt idx="5">
                  <c:v>13</c:v>
                </c:pt>
                <c:pt idx="6">
                  <c:v>14</c:v>
                </c:pt>
                <c:pt idx="7">
                  <c:v>15</c:v>
                </c:pt>
                <c:pt idx="8">
                  <c:v>16</c:v>
                </c:pt>
                <c:pt idx="9">
                  <c:v>17</c:v>
                </c:pt>
              </c:strCache>
            </c:strRef>
          </c:cat>
          <c:val>
            <c:numRef>
              <c:f>Sheet4!$B$2:$B$12</c:f>
              <c:numCache>
                <c:formatCode>General</c:formatCode>
                <c:ptCount val="10"/>
                <c:pt idx="0">
                  <c:v>21</c:v>
                </c:pt>
                <c:pt idx="1">
                  <c:v>16</c:v>
                </c:pt>
                <c:pt idx="2">
                  <c:v>8</c:v>
                </c:pt>
                <c:pt idx="3">
                  <c:v>12</c:v>
                </c:pt>
                <c:pt idx="4">
                  <c:v>25</c:v>
                </c:pt>
                <c:pt idx="5">
                  <c:v>11</c:v>
                </c:pt>
                <c:pt idx="6">
                  <c:v>31</c:v>
                </c:pt>
                <c:pt idx="7">
                  <c:v>1</c:v>
                </c:pt>
                <c:pt idx="8">
                  <c:v>5</c:v>
                </c:pt>
                <c:pt idx="9">
                  <c:v>32</c:v>
                </c:pt>
              </c:numCache>
            </c:numRef>
          </c:val>
          <c:extLst>
            <c:ext xmlns:c16="http://schemas.microsoft.com/office/drawing/2014/chart" uri="{C3380CC4-5D6E-409C-BE32-E72D297353CC}">
              <c16:uniqueId val="{00000000-461A-466B-93A2-6C2D054B4674}"/>
            </c:ext>
          </c:extLst>
        </c:ser>
        <c:dLbls>
          <c:showLegendKey val="0"/>
          <c:showVal val="0"/>
          <c:showCatName val="0"/>
          <c:showSerName val="0"/>
          <c:showPercent val="0"/>
          <c:showBubbleSize val="0"/>
        </c:dLbls>
        <c:gapWidth val="219"/>
        <c:overlap val="-27"/>
        <c:axId val="398403152"/>
        <c:axId val="2065370464"/>
      </c:barChart>
      <c:catAx>
        <c:axId val="39840315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65370464"/>
        <c:crosses val="autoZero"/>
        <c:auto val="1"/>
        <c:lblAlgn val="ctr"/>
        <c:lblOffset val="100"/>
        <c:noMultiLvlLbl val="0"/>
      </c:catAx>
      <c:valAx>
        <c:axId val="206537046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9840315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Visible val="1"/>
      </c14:pivotOptions>
    </c:ext>
    <c:ext xmlns:c16="http://schemas.microsoft.com/office/drawing/2014/chart" uri="{E28EC0CA-F0BB-4C9C-879D-F8772B89E7AC}">
      <c16:pivotOptions16>
        <c16:showExpandCollapseFieldButtons val="1"/>
      </c16:pivotOptions16>
    </c:ext>
  </c:extLst>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4"/>
    </mc:Choice>
    <mc:Fallback>
      <c:style val="4"/>
    </mc:Fallback>
  </mc:AlternateContent>
  <c:pivotSource>
    <c:name>[for 2023 actions statistics 2.xlsx]Sheet2!PivotTable1</c:name>
    <c:fmtId val="-1"/>
  </c:pivotSource>
  <c:chart>
    <c:autoTitleDeleted val="1"/>
    <c:pivotFmts>
      <c:pivotFmt>
        <c:idx val="0"/>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
        <c:idx val="1"/>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
        <c:idx val="2"/>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s>
    <c:plotArea>
      <c:layout/>
      <c:barChart>
        <c:barDir val="col"/>
        <c:grouping val="clustered"/>
        <c:varyColors val="0"/>
        <c:ser>
          <c:idx val="0"/>
          <c:order val="0"/>
          <c:tx>
            <c:strRef>
              <c:f>Sheet2!$B$1</c:f>
              <c:strCache>
                <c:ptCount val="1"/>
                <c:pt idx="0">
                  <c:v>Total</c:v>
                </c:pt>
              </c:strCache>
            </c:strRef>
          </c:tx>
          <c:spPr>
            <a:solidFill>
              <a:schemeClr val="accent2"/>
            </a:solidFill>
            <a:ln>
              <a:noFill/>
            </a:ln>
            <a:effectLst/>
          </c:spPr>
          <c:invertIfNegative val="0"/>
          <c:dPt>
            <c:idx val="0"/>
            <c:invertIfNegative val="0"/>
            <c:bubble3D val="0"/>
            <c:spPr>
              <a:solidFill>
                <a:srgbClr val="0078B9"/>
              </a:solidFill>
              <a:ln>
                <a:noFill/>
              </a:ln>
              <a:effectLst/>
            </c:spPr>
            <c:extLst>
              <c:ext xmlns:c16="http://schemas.microsoft.com/office/drawing/2014/chart" uri="{C3380CC4-5D6E-409C-BE32-E72D297353CC}">
                <c16:uniqueId val="{00000001-3D25-4ECF-8BAC-4ACD20C7FD7C}"/>
              </c:ext>
            </c:extLst>
          </c:dPt>
          <c:dPt>
            <c:idx val="1"/>
            <c:invertIfNegative val="0"/>
            <c:bubble3D val="0"/>
            <c:spPr>
              <a:solidFill>
                <a:srgbClr val="8BAC27"/>
              </a:solidFill>
              <a:ln>
                <a:noFill/>
              </a:ln>
              <a:effectLst/>
            </c:spPr>
            <c:extLst>
              <c:ext xmlns:c16="http://schemas.microsoft.com/office/drawing/2014/chart" uri="{C3380CC4-5D6E-409C-BE32-E72D297353CC}">
                <c16:uniqueId val="{00000002-3D25-4ECF-8BAC-4ACD20C7FD7C}"/>
              </c:ext>
            </c:extLst>
          </c:dPt>
          <c:dPt>
            <c:idx val="2"/>
            <c:invertIfNegative val="0"/>
            <c:bubble3D val="0"/>
            <c:spPr>
              <a:solidFill>
                <a:srgbClr val="A4151F"/>
              </a:solidFill>
              <a:ln>
                <a:noFill/>
              </a:ln>
              <a:effectLst/>
            </c:spPr>
            <c:extLst>
              <c:ext xmlns:c16="http://schemas.microsoft.com/office/drawing/2014/chart" uri="{C3380CC4-5D6E-409C-BE32-E72D297353CC}">
                <c16:uniqueId val="{00000003-3D25-4ECF-8BAC-4ACD20C7FD7C}"/>
              </c:ext>
            </c:extLst>
          </c:dPt>
          <c:dPt>
            <c:idx val="3"/>
            <c:invertIfNegative val="0"/>
            <c:bubble3D val="0"/>
            <c:spPr>
              <a:solidFill>
                <a:srgbClr val="DAA70F"/>
              </a:solidFill>
              <a:ln>
                <a:noFill/>
              </a:ln>
              <a:effectLst/>
            </c:spPr>
            <c:extLst>
              <c:ext xmlns:c16="http://schemas.microsoft.com/office/drawing/2014/chart" uri="{C3380CC4-5D6E-409C-BE32-E72D297353CC}">
                <c16:uniqueId val="{00000004-3D25-4ECF-8BAC-4ACD20C7FD7C}"/>
              </c:ext>
            </c:extLst>
          </c:dPt>
          <c:dPt>
            <c:idx val="4"/>
            <c:invertIfNegative val="0"/>
            <c:bubble3D val="0"/>
            <c:spPr>
              <a:solidFill>
                <a:srgbClr val="1F4A70"/>
              </a:solidFill>
              <a:ln>
                <a:noFill/>
              </a:ln>
              <a:effectLst/>
            </c:spPr>
            <c:extLst>
              <c:ext xmlns:c16="http://schemas.microsoft.com/office/drawing/2014/chart" uri="{C3380CC4-5D6E-409C-BE32-E72D297353CC}">
                <c16:uniqueId val="{00000005-3D25-4ECF-8BAC-4ACD20C7FD7C}"/>
              </c:ext>
            </c:extLst>
          </c:dPt>
          <c:dPt>
            <c:idx val="5"/>
            <c:invertIfNegative val="0"/>
            <c:bubble3D val="0"/>
            <c:spPr>
              <a:solidFill>
                <a:srgbClr val="196D28"/>
              </a:solidFill>
              <a:ln>
                <a:noFill/>
              </a:ln>
              <a:effectLst/>
            </c:spPr>
            <c:extLst>
              <c:ext xmlns:c16="http://schemas.microsoft.com/office/drawing/2014/chart" uri="{C3380CC4-5D6E-409C-BE32-E72D297353CC}">
                <c16:uniqueId val="{00000006-3D25-4ECF-8BAC-4ACD20C7FD7C}"/>
              </c:ext>
            </c:extLst>
          </c:dPt>
          <c:dPt>
            <c:idx val="6"/>
            <c:invertIfNegative val="0"/>
            <c:bubble3D val="0"/>
            <c:spPr>
              <a:solidFill>
                <a:srgbClr val="3CBCE2"/>
              </a:solidFill>
              <a:ln>
                <a:noFill/>
              </a:ln>
              <a:effectLst/>
            </c:spPr>
            <c:extLst>
              <c:ext xmlns:c16="http://schemas.microsoft.com/office/drawing/2014/chart" uri="{C3380CC4-5D6E-409C-BE32-E72D297353CC}">
                <c16:uniqueId val="{00000007-3D25-4ECF-8BAC-4ACD20C7FD7C}"/>
              </c:ext>
            </c:extLst>
          </c:dPt>
          <c:dPt>
            <c:idx val="7"/>
            <c:invertIfNegative val="0"/>
            <c:bubble3D val="0"/>
            <c:spPr>
              <a:solidFill>
                <a:srgbClr val="DE6505"/>
              </a:solidFill>
              <a:ln>
                <a:noFill/>
              </a:ln>
              <a:effectLst/>
            </c:spPr>
            <c:extLst>
              <c:ext xmlns:c16="http://schemas.microsoft.com/office/drawing/2014/chart" uri="{C3380CC4-5D6E-409C-BE32-E72D297353CC}">
                <c16:uniqueId val="{00000008-3D25-4ECF-8BAC-4ACD20C7FD7C}"/>
              </c:ext>
            </c:extLst>
          </c:dPt>
          <c:dPt>
            <c:idx val="8"/>
            <c:invertIfNegative val="0"/>
            <c:bubble3D val="0"/>
            <c:spPr>
              <a:solidFill>
                <a:srgbClr val="1E6557"/>
              </a:solidFill>
              <a:ln>
                <a:noFill/>
              </a:ln>
              <a:effectLst/>
            </c:spPr>
            <c:extLst>
              <c:ext xmlns:c16="http://schemas.microsoft.com/office/drawing/2014/chart" uri="{C3380CC4-5D6E-409C-BE32-E72D297353CC}">
                <c16:uniqueId val="{00000009-3D25-4ECF-8BAC-4ACD20C7FD7C}"/>
              </c:ext>
            </c:extLst>
          </c:dPt>
          <c:dPt>
            <c:idx val="9"/>
            <c:invertIfNegative val="0"/>
            <c:bubble3D val="0"/>
            <c:spPr>
              <a:solidFill>
                <a:srgbClr val="891876"/>
              </a:solidFill>
              <a:ln>
                <a:noFill/>
              </a:ln>
              <a:effectLst/>
            </c:spPr>
            <c:extLst>
              <c:ext xmlns:c16="http://schemas.microsoft.com/office/drawing/2014/chart" uri="{C3380CC4-5D6E-409C-BE32-E72D297353CC}">
                <c16:uniqueId val="{0000000A-3D25-4ECF-8BAC-4ACD20C7FD7C}"/>
              </c:ext>
            </c:extLst>
          </c:dPt>
          <c:cat>
            <c:strRef>
              <c:f>Sheet2!$A$2:$A$12</c:f>
              <c:strCache>
                <c:ptCount val="10"/>
                <c:pt idx="0">
                  <c:v>1</c:v>
                </c:pt>
                <c:pt idx="1">
                  <c:v>2</c:v>
                </c:pt>
                <c:pt idx="2">
                  <c:v>3</c:v>
                </c:pt>
                <c:pt idx="3">
                  <c:v>4</c:v>
                </c:pt>
                <c:pt idx="4">
                  <c:v>5</c:v>
                </c:pt>
                <c:pt idx="5">
                  <c:v>6</c:v>
                </c:pt>
                <c:pt idx="6">
                  <c:v>7</c:v>
                </c:pt>
                <c:pt idx="7">
                  <c:v>8</c:v>
                </c:pt>
                <c:pt idx="8">
                  <c:v>9</c:v>
                </c:pt>
                <c:pt idx="9">
                  <c:v>10</c:v>
                </c:pt>
              </c:strCache>
            </c:strRef>
          </c:cat>
          <c:val>
            <c:numRef>
              <c:f>Sheet2!$B$2:$B$12</c:f>
              <c:numCache>
                <c:formatCode>General</c:formatCode>
                <c:ptCount val="10"/>
                <c:pt idx="0">
                  <c:v>4</c:v>
                </c:pt>
                <c:pt idx="1">
                  <c:v>11</c:v>
                </c:pt>
                <c:pt idx="2">
                  <c:v>1</c:v>
                </c:pt>
                <c:pt idx="3">
                  <c:v>2</c:v>
                </c:pt>
                <c:pt idx="4">
                  <c:v>4</c:v>
                </c:pt>
                <c:pt idx="5">
                  <c:v>2</c:v>
                </c:pt>
                <c:pt idx="6">
                  <c:v>4</c:v>
                </c:pt>
                <c:pt idx="7">
                  <c:v>2</c:v>
                </c:pt>
                <c:pt idx="8">
                  <c:v>27</c:v>
                </c:pt>
                <c:pt idx="9">
                  <c:v>14</c:v>
                </c:pt>
              </c:numCache>
            </c:numRef>
          </c:val>
          <c:extLst>
            <c:ext xmlns:c16="http://schemas.microsoft.com/office/drawing/2014/chart" uri="{C3380CC4-5D6E-409C-BE32-E72D297353CC}">
              <c16:uniqueId val="{00000000-3D25-4ECF-8BAC-4ACD20C7FD7C}"/>
            </c:ext>
          </c:extLst>
        </c:ser>
        <c:dLbls>
          <c:showLegendKey val="0"/>
          <c:showVal val="0"/>
          <c:showCatName val="0"/>
          <c:showSerName val="0"/>
          <c:showPercent val="0"/>
          <c:showBubbleSize val="0"/>
        </c:dLbls>
        <c:gapWidth val="150"/>
        <c:axId val="499054368"/>
        <c:axId val="2000724208"/>
      </c:barChart>
      <c:catAx>
        <c:axId val="4990543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50" b="0" i="0" u="none" strike="noStrike" kern="1200" baseline="0">
                <a:solidFill>
                  <a:schemeClr val="tx1">
                    <a:lumMod val="65000"/>
                    <a:lumOff val="35000"/>
                  </a:schemeClr>
                </a:solidFill>
                <a:latin typeface="+mn-lt"/>
                <a:ea typeface="+mn-ea"/>
                <a:cs typeface="+mn-cs"/>
              </a:defRPr>
            </a:pPr>
            <a:endParaRPr lang="en-US"/>
          </a:p>
        </c:txPr>
        <c:crossAx val="2000724208"/>
        <c:crosses val="autoZero"/>
        <c:auto val="1"/>
        <c:lblAlgn val="ctr"/>
        <c:lblOffset val="100"/>
        <c:noMultiLvlLbl val="0"/>
      </c:catAx>
      <c:valAx>
        <c:axId val="200072420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050" b="0" i="0" u="none" strike="noStrike" kern="1200" baseline="0">
                <a:solidFill>
                  <a:schemeClr val="tx1">
                    <a:lumMod val="65000"/>
                    <a:lumOff val="35000"/>
                  </a:schemeClr>
                </a:solidFill>
                <a:latin typeface="+mn-lt"/>
                <a:ea typeface="+mn-ea"/>
                <a:cs typeface="+mn-cs"/>
              </a:defRPr>
            </a:pPr>
            <a:endParaRPr lang="en-US"/>
          </a:p>
        </c:txPr>
        <c:crossAx val="49905436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1050"/>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Visible val="1"/>
      </c14:pivotOptions>
    </c:ext>
    <c:ext xmlns:c16="http://schemas.microsoft.com/office/drawing/2014/chart" uri="{E28EC0CA-F0BB-4C9C-879D-F8772B89E7AC}">
      <c16:pivotOptions16>
        <c16:showExpandCollapseFieldButtons val="1"/>
      </c16:pivotOptions16>
    </c:ext>
  </c:extLst>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withinLinear" id="15">
  <a:schemeClr val="accent2"/>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image" Target="../media/image21.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image" Target="../media/image2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07A895-26FB-45B1-9793-7260E4105AE9}" type="doc">
      <dgm:prSet loTypeId="urn:microsoft.com/office/officeart/2011/layout/RadialPictureList" loCatId="picture" qsTypeId="urn:microsoft.com/office/officeart/2005/8/quickstyle/simple1" qsCatId="simple" csTypeId="urn:microsoft.com/office/officeart/2005/8/colors/accent1_2" csCatId="accent1" phldr="1"/>
      <dgm:spPr/>
      <dgm:t>
        <a:bodyPr/>
        <a:lstStyle/>
        <a:p>
          <a:endParaRPr lang="en-US"/>
        </a:p>
      </dgm:t>
    </dgm:pt>
    <dgm:pt modelId="{CF134393-AE7B-4B70-B4B2-5526A741BEAE}">
      <dgm:prSet phldrT="[Text]"/>
      <dgm:spPr/>
      <dgm:t>
        <a:bodyPr/>
        <a:lstStyle/>
        <a:p>
          <a:pPr algn="l"/>
          <a:r>
            <a:rPr lang="en-US" dirty="0"/>
            <a:t>VLIZ as Ocean Decade </a:t>
          </a:r>
        </a:p>
        <a:p>
          <a:pPr algn="l"/>
          <a:r>
            <a:rPr lang="en-US" dirty="0"/>
            <a:t>Implementing Partner DIP</a:t>
          </a:r>
        </a:p>
      </dgm:t>
    </dgm:pt>
    <dgm:pt modelId="{3030F675-7672-4431-ACE3-C27C94EDABAA}" type="parTrans" cxnId="{B6AEA741-42E3-4BD2-847A-6E39D1A8F381}">
      <dgm:prSet/>
      <dgm:spPr/>
      <dgm:t>
        <a:bodyPr/>
        <a:lstStyle/>
        <a:p>
          <a:pPr algn="ctr"/>
          <a:endParaRPr lang="en-US"/>
        </a:p>
      </dgm:t>
    </dgm:pt>
    <dgm:pt modelId="{2951CFA5-EB3B-48F3-8074-A5B65580EA0E}" type="sibTrans" cxnId="{B6AEA741-42E3-4BD2-847A-6E39D1A8F381}">
      <dgm:prSet/>
      <dgm:spPr/>
      <dgm:t>
        <a:bodyPr/>
        <a:lstStyle/>
        <a:p>
          <a:pPr algn="ctr"/>
          <a:endParaRPr lang="en-US"/>
        </a:p>
      </dgm:t>
    </dgm:pt>
    <dgm:pt modelId="{EC018EFE-FD18-45F0-925C-A686CFDD678C}">
      <dgm:prSet phldrT="[Text]"/>
      <dgm:spPr/>
      <dgm:t>
        <a:bodyPr/>
        <a:lstStyle/>
        <a:p>
          <a:pPr algn="l"/>
          <a:r>
            <a:rPr lang="en-US" dirty="0"/>
            <a:t>VLIZ Grant-Making Facility ‘The Sea as Good Cause' in the Ocean Decade</a:t>
          </a:r>
        </a:p>
      </dgm:t>
    </dgm:pt>
    <dgm:pt modelId="{BE384B45-A67F-492F-B65B-B4AEAA7ACD84}" type="parTrans" cxnId="{74FFDD89-E314-4C47-9ED9-877479417244}">
      <dgm:prSet/>
      <dgm:spPr/>
      <dgm:t>
        <a:bodyPr/>
        <a:lstStyle/>
        <a:p>
          <a:pPr algn="ctr"/>
          <a:endParaRPr lang="en-US"/>
        </a:p>
      </dgm:t>
    </dgm:pt>
    <dgm:pt modelId="{C9702329-6A2F-467D-8324-5F63930AF0E8}" type="sibTrans" cxnId="{74FFDD89-E314-4C47-9ED9-877479417244}">
      <dgm:prSet/>
      <dgm:spPr/>
      <dgm:t>
        <a:bodyPr/>
        <a:lstStyle/>
        <a:p>
          <a:pPr algn="ctr"/>
          <a:endParaRPr lang="en-US"/>
        </a:p>
      </dgm:t>
    </dgm:pt>
    <dgm:pt modelId="{A383A4D3-C3C9-413B-85A9-4C19585F4602}">
      <dgm:prSet phldrT="[Text]"/>
      <dgm:spPr/>
      <dgm:t>
        <a:bodyPr/>
        <a:lstStyle/>
        <a:p>
          <a:pPr algn="l"/>
          <a:r>
            <a:rPr lang="en-US" dirty="0"/>
            <a:t>VLIZ Secretariat to the </a:t>
          </a:r>
        </a:p>
        <a:p>
          <a:pPr algn="l"/>
          <a:r>
            <a:rPr lang="en-US" dirty="0"/>
            <a:t>Belgium National Ocean Decade Committee NDC-BE</a:t>
          </a:r>
        </a:p>
      </dgm:t>
    </dgm:pt>
    <dgm:pt modelId="{4D6C56C9-A3C4-4359-8D7F-005DA62798C3}" type="parTrans" cxnId="{8A9684DB-27F3-4461-A524-8A1E240D9FCA}">
      <dgm:prSet/>
      <dgm:spPr/>
      <dgm:t>
        <a:bodyPr/>
        <a:lstStyle/>
        <a:p>
          <a:pPr algn="ctr"/>
          <a:endParaRPr lang="en-US"/>
        </a:p>
      </dgm:t>
    </dgm:pt>
    <dgm:pt modelId="{020E46FF-0500-46E3-8885-D4FC74BD62C2}" type="sibTrans" cxnId="{8A9684DB-27F3-4461-A524-8A1E240D9FCA}">
      <dgm:prSet/>
      <dgm:spPr/>
      <dgm:t>
        <a:bodyPr/>
        <a:lstStyle/>
        <a:p>
          <a:pPr algn="ctr"/>
          <a:endParaRPr lang="en-US"/>
        </a:p>
      </dgm:t>
    </dgm:pt>
    <dgm:pt modelId="{BE9742CE-D369-4FC0-BBAC-0A03FA4C6DD1}">
      <dgm:prSet phldrT="[Text]" custT="1"/>
      <dgm:spPr/>
      <dgm:t>
        <a:bodyPr/>
        <a:lstStyle/>
        <a:p>
          <a:pPr algn="ctr"/>
          <a:r>
            <a:rPr lang="en-US" sz="2000" dirty="0"/>
            <a:t>GOOD GOVERNANCE CHARTERS &amp; CODES OF CONDUCT</a:t>
          </a:r>
        </a:p>
      </dgm:t>
    </dgm:pt>
    <dgm:pt modelId="{534AECC7-3E6F-4B36-A322-B4E10211A6B8}" type="sibTrans" cxnId="{B1086D7A-8CDC-4F57-AC20-A64BBD37D6BD}">
      <dgm:prSet/>
      <dgm:spPr/>
      <dgm:t>
        <a:bodyPr/>
        <a:lstStyle/>
        <a:p>
          <a:pPr algn="ctr"/>
          <a:endParaRPr lang="en-US"/>
        </a:p>
      </dgm:t>
    </dgm:pt>
    <dgm:pt modelId="{A3DDAE67-4A93-4EC3-9A4D-8E6C6EE1FBFB}" type="parTrans" cxnId="{B1086D7A-8CDC-4F57-AC20-A64BBD37D6BD}">
      <dgm:prSet/>
      <dgm:spPr/>
      <dgm:t>
        <a:bodyPr/>
        <a:lstStyle/>
        <a:p>
          <a:pPr algn="ctr"/>
          <a:endParaRPr lang="en-US"/>
        </a:p>
      </dgm:t>
    </dgm:pt>
    <dgm:pt modelId="{C4F6E34F-448F-41FE-8568-9B0D88F0ED66}" type="pres">
      <dgm:prSet presAssocID="{BE07A895-26FB-45B1-9793-7260E4105AE9}" presName="Name0" presStyleCnt="0">
        <dgm:presLayoutVars>
          <dgm:chMax val="1"/>
          <dgm:chPref val="1"/>
          <dgm:dir/>
          <dgm:resizeHandles/>
        </dgm:presLayoutVars>
      </dgm:prSet>
      <dgm:spPr/>
    </dgm:pt>
    <dgm:pt modelId="{20FB4996-BE2A-4777-9C4D-E96AF00AF777}" type="pres">
      <dgm:prSet presAssocID="{BE9742CE-D369-4FC0-BBAC-0A03FA4C6DD1}" presName="Parent" presStyleLbl="node1" presStyleIdx="0" presStyleCnt="2" custScaleX="99299" custScaleY="96803" custLinFactNeighborX="-10257" custLinFactNeighborY="1399">
        <dgm:presLayoutVars>
          <dgm:chMax val="4"/>
          <dgm:chPref val="3"/>
        </dgm:presLayoutVars>
      </dgm:prSet>
      <dgm:spPr/>
    </dgm:pt>
    <dgm:pt modelId="{9CCCAB13-3CB8-4675-8245-1B09DF331783}" type="pres">
      <dgm:prSet presAssocID="{CF134393-AE7B-4B70-B4B2-5526A741BEAE}" presName="Accent" presStyleLbl="node1" presStyleIdx="1" presStyleCnt="2"/>
      <dgm:spPr/>
    </dgm:pt>
    <dgm:pt modelId="{BE9B278E-F3FF-452C-A85A-83B937B1B653}" type="pres">
      <dgm:prSet presAssocID="{CF134393-AE7B-4B70-B4B2-5526A741BEAE}" presName="Image1" presStyleLbl="fgImgPlace1" presStyleIdx="0" presStyleCnt="3"/>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dgm:spPr>
    </dgm:pt>
    <dgm:pt modelId="{EA18F282-C16E-4FDA-98A9-19C96282C791}" type="pres">
      <dgm:prSet presAssocID="{CF134393-AE7B-4B70-B4B2-5526A741BEAE}" presName="Child1" presStyleLbl="revTx" presStyleIdx="0" presStyleCnt="3" custScaleX="134684" custScaleY="46598" custLinFactNeighborX="22827" custLinFactNeighborY="-14582">
        <dgm:presLayoutVars>
          <dgm:chMax val="0"/>
          <dgm:chPref val="0"/>
          <dgm:bulletEnabled val="1"/>
        </dgm:presLayoutVars>
      </dgm:prSet>
      <dgm:spPr/>
    </dgm:pt>
    <dgm:pt modelId="{67577425-B2D9-426F-B061-0836D749D39A}" type="pres">
      <dgm:prSet presAssocID="{EC018EFE-FD18-45F0-925C-A686CFDD678C}" presName="Image2" presStyleCnt="0"/>
      <dgm:spPr/>
    </dgm:pt>
    <dgm:pt modelId="{B036DCDC-827B-41D0-82F5-51E393C099B8}" type="pres">
      <dgm:prSet presAssocID="{EC018EFE-FD18-45F0-925C-A686CFDD678C}" presName="Image" presStyleLbl="fgImgPlace1" presStyleIdx="1" presStyleCnt="3"/>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l="-25000" r="-25000"/>
          </a:stretch>
        </a:blipFill>
      </dgm:spPr>
    </dgm:pt>
    <dgm:pt modelId="{801ADEA7-24E3-4593-838E-5A7603064597}" type="pres">
      <dgm:prSet presAssocID="{EC018EFE-FD18-45F0-925C-A686CFDD678C}" presName="Child2" presStyleLbl="revTx" presStyleIdx="1" presStyleCnt="3" custScaleX="138503" custLinFactNeighborX="27179" custLinFactNeighborY="1790">
        <dgm:presLayoutVars>
          <dgm:chMax val="0"/>
          <dgm:chPref val="0"/>
          <dgm:bulletEnabled val="1"/>
        </dgm:presLayoutVars>
      </dgm:prSet>
      <dgm:spPr/>
    </dgm:pt>
    <dgm:pt modelId="{F5F23BE5-1FA5-4C65-BB23-3A02E62DFC48}" type="pres">
      <dgm:prSet presAssocID="{A383A4D3-C3C9-413B-85A9-4C19585F4602}" presName="Image3" presStyleCnt="0"/>
      <dgm:spPr/>
    </dgm:pt>
    <dgm:pt modelId="{28450430-161B-4C0C-8BD8-561029E42B7F}" type="pres">
      <dgm:prSet presAssocID="{A383A4D3-C3C9-413B-85A9-4C19585F4602}" presName="Image" presStyleLbl="f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l="-8000" r="-8000"/>
          </a:stretch>
        </a:blipFill>
      </dgm:spPr>
    </dgm:pt>
    <dgm:pt modelId="{673ABBAF-1ADD-4DEC-8F9F-820350862E23}" type="pres">
      <dgm:prSet presAssocID="{A383A4D3-C3C9-413B-85A9-4C19585F4602}" presName="Child3" presStyleLbl="revTx" presStyleIdx="2" presStyleCnt="3" custScaleX="158981" custLinFactNeighborX="35370" custLinFactNeighborY="4510">
        <dgm:presLayoutVars>
          <dgm:chMax val="0"/>
          <dgm:chPref val="0"/>
          <dgm:bulletEnabled val="1"/>
        </dgm:presLayoutVars>
      </dgm:prSet>
      <dgm:spPr/>
    </dgm:pt>
  </dgm:ptLst>
  <dgm:cxnLst>
    <dgm:cxn modelId="{A449B83F-414C-4309-AD9E-AB359372718B}" type="presOf" srcId="{A383A4D3-C3C9-413B-85A9-4C19585F4602}" destId="{673ABBAF-1ADD-4DEC-8F9F-820350862E23}" srcOrd="0" destOrd="0" presId="urn:microsoft.com/office/officeart/2011/layout/RadialPictureList"/>
    <dgm:cxn modelId="{B6AEA741-42E3-4BD2-847A-6E39D1A8F381}" srcId="{BE9742CE-D369-4FC0-BBAC-0A03FA4C6DD1}" destId="{CF134393-AE7B-4B70-B4B2-5526A741BEAE}" srcOrd="0" destOrd="0" parTransId="{3030F675-7672-4431-ACE3-C27C94EDABAA}" sibTransId="{2951CFA5-EB3B-48F3-8074-A5B65580EA0E}"/>
    <dgm:cxn modelId="{74139879-ACCF-4B32-A1DC-4503DD22D994}" type="presOf" srcId="{BE07A895-26FB-45B1-9793-7260E4105AE9}" destId="{C4F6E34F-448F-41FE-8568-9B0D88F0ED66}" srcOrd="0" destOrd="0" presId="urn:microsoft.com/office/officeart/2011/layout/RadialPictureList"/>
    <dgm:cxn modelId="{B1086D7A-8CDC-4F57-AC20-A64BBD37D6BD}" srcId="{BE07A895-26FB-45B1-9793-7260E4105AE9}" destId="{BE9742CE-D369-4FC0-BBAC-0A03FA4C6DD1}" srcOrd="0" destOrd="0" parTransId="{A3DDAE67-4A93-4EC3-9A4D-8E6C6EE1FBFB}" sibTransId="{534AECC7-3E6F-4B36-A322-B4E10211A6B8}"/>
    <dgm:cxn modelId="{74FFDD89-E314-4C47-9ED9-877479417244}" srcId="{BE9742CE-D369-4FC0-BBAC-0A03FA4C6DD1}" destId="{EC018EFE-FD18-45F0-925C-A686CFDD678C}" srcOrd="1" destOrd="0" parTransId="{BE384B45-A67F-492F-B65B-B4AEAA7ACD84}" sibTransId="{C9702329-6A2F-467D-8324-5F63930AF0E8}"/>
    <dgm:cxn modelId="{6766C298-9712-4C2D-B128-1D892E1F8D95}" type="presOf" srcId="{EC018EFE-FD18-45F0-925C-A686CFDD678C}" destId="{801ADEA7-24E3-4593-838E-5A7603064597}" srcOrd="0" destOrd="0" presId="urn:microsoft.com/office/officeart/2011/layout/RadialPictureList"/>
    <dgm:cxn modelId="{667DBED3-9070-4BDE-A456-CB8003F102CE}" type="presOf" srcId="{CF134393-AE7B-4B70-B4B2-5526A741BEAE}" destId="{EA18F282-C16E-4FDA-98A9-19C96282C791}" srcOrd="0" destOrd="0" presId="urn:microsoft.com/office/officeart/2011/layout/RadialPictureList"/>
    <dgm:cxn modelId="{8A9684DB-27F3-4461-A524-8A1E240D9FCA}" srcId="{BE9742CE-D369-4FC0-BBAC-0A03FA4C6DD1}" destId="{A383A4D3-C3C9-413B-85A9-4C19585F4602}" srcOrd="2" destOrd="0" parTransId="{4D6C56C9-A3C4-4359-8D7F-005DA62798C3}" sibTransId="{020E46FF-0500-46E3-8885-D4FC74BD62C2}"/>
    <dgm:cxn modelId="{D93A39E4-4D81-4C4E-950F-683084C7C87D}" type="presOf" srcId="{BE9742CE-D369-4FC0-BBAC-0A03FA4C6DD1}" destId="{20FB4996-BE2A-4777-9C4D-E96AF00AF777}" srcOrd="0" destOrd="0" presId="urn:microsoft.com/office/officeart/2011/layout/RadialPictureList"/>
    <dgm:cxn modelId="{CBAA7742-A1AA-4881-8FC7-9265206E0DCA}" type="presParOf" srcId="{C4F6E34F-448F-41FE-8568-9B0D88F0ED66}" destId="{20FB4996-BE2A-4777-9C4D-E96AF00AF777}" srcOrd="0" destOrd="0" presId="urn:microsoft.com/office/officeart/2011/layout/RadialPictureList"/>
    <dgm:cxn modelId="{2C1B18EC-614F-4743-9164-75BD98458169}" type="presParOf" srcId="{C4F6E34F-448F-41FE-8568-9B0D88F0ED66}" destId="{9CCCAB13-3CB8-4675-8245-1B09DF331783}" srcOrd="1" destOrd="0" presId="urn:microsoft.com/office/officeart/2011/layout/RadialPictureList"/>
    <dgm:cxn modelId="{9E8C30CD-A4FD-4663-96E1-C7E2F78EF551}" type="presParOf" srcId="{C4F6E34F-448F-41FE-8568-9B0D88F0ED66}" destId="{BE9B278E-F3FF-452C-A85A-83B937B1B653}" srcOrd="2" destOrd="0" presId="urn:microsoft.com/office/officeart/2011/layout/RadialPictureList"/>
    <dgm:cxn modelId="{07099380-1A52-4A83-B41E-B6078C00C575}" type="presParOf" srcId="{C4F6E34F-448F-41FE-8568-9B0D88F0ED66}" destId="{EA18F282-C16E-4FDA-98A9-19C96282C791}" srcOrd="3" destOrd="0" presId="urn:microsoft.com/office/officeart/2011/layout/RadialPictureList"/>
    <dgm:cxn modelId="{F262A1C2-27E4-43B1-8327-C38C9055FEDA}" type="presParOf" srcId="{C4F6E34F-448F-41FE-8568-9B0D88F0ED66}" destId="{67577425-B2D9-426F-B061-0836D749D39A}" srcOrd="4" destOrd="0" presId="urn:microsoft.com/office/officeart/2011/layout/RadialPictureList"/>
    <dgm:cxn modelId="{9362B407-E93F-4CC6-A304-2F4A68460D88}" type="presParOf" srcId="{67577425-B2D9-426F-B061-0836D749D39A}" destId="{B036DCDC-827B-41D0-82F5-51E393C099B8}" srcOrd="0" destOrd="0" presId="urn:microsoft.com/office/officeart/2011/layout/RadialPictureList"/>
    <dgm:cxn modelId="{29D074D8-519A-4A86-8F6B-67A7C0FC453C}" type="presParOf" srcId="{C4F6E34F-448F-41FE-8568-9B0D88F0ED66}" destId="{801ADEA7-24E3-4593-838E-5A7603064597}" srcOrd="5" destOrd="0" presId="urn:microsoft.com/office/officeart/2011/layout/RadialPictureList"/>
    <dgm:cxn modelId="{14B3AF3A-EC71-4A3C-A859-1DCDAA84A8AF}" type="presParOf" srcId="{C4F6E34F-448F-41FE-8568-9B0D88F0ED66}" destId="{F5F23BE5-1FA5-4C65-BB23-3A02E62DFC48}" srcOrd="6" destOrd="0" presId="urn:microsoft.com/office/officeart/2011/layout/RadialPictureList"/>
    <dgm:cxn modelId="{27FF65FB-D0D0-424C-8DC8-3AF37E5A07CE}" type="presParOf" srcId="{F5F23BE5-1FA5-4C65-BB23-3A02E62DFC48}" destId="{28450430-161B-4C0C-8BD8-561029E42B7F}" srcOrd="0" destOrd="0" presId="urn:microsoft.com/office/officeart/2011/layout/RadialPictureList"/>
    <dgm:cxn modelId="{9D50264C-DF51-45EE-A9E2-90867AD1A7A8}" type="presParOf" srcId="{C4F6E34F-448F-41FE-8568-9B0D88F0ED66}" destId="{673ABBAF-1ADD-4DEC-8F9F-820350862E23}" srcOrd="7" destOrd="0" presId="urn:microsoft.com/office/officeart/2011/layout/RadialPictureList"/>
  </dgm:cxnLst>
  <dgm:bg/>
  <dgm:whole>
    <a:ln>
      <a:noFill/>
    </a:ln>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3F6E310-679F-4781-AA3A-BC7DA08D66AE}" type="doc">
      <dgm:prSet loTypeId="urn:microsoft.com/office/officeart/2016/7/layout/LinearArrowProcessNumbered" loCatId="process" qsTypeId="urn:microsoft.com/office/officeart/2005/8/quickstyle/simple1" qsCatId="simple" csTypeId="urn:microsoft.com/office/officeart/2005/8/colors/accent1_2" csCatId="accent1" phldr="1"/>
      <dgm:spPr/>
      <dgm:t>
        <a:bodyPr/>
        <a:lstStyle/>
        <a:p>
          <a:endParaRPr lang="en-US"/>
        </a:p>
      </dgm:t>
    </dgm:pt>
    <dgm:pt modelId="{331B9052-6071-4072-92C6-485C4CCA40BE}">
      <dgm:prSet custT="1"/>
      <dgm:spPr>
        <a:gradFill flip="none" rotWithShape="1">
          <a:gsLst>
            <a:gs pos="0">
              <a:srgbClr val="FFFFFF">
                <a:lumMod val="40000"/>
                <a:lumOff val="60000"/>
              </a:srgbClr>
            </a:gs>
            <a:gs pos="36000">
              <a:srgbClr val="FFFFFF">
                <a:lumMod val="95000"/>
                <a:lumOff val="5000"/>
              </a:srgbClr>
            </a:gs>
            <a:gs pos="100000">
              <a:srgbClr val="31B7BC"/>
            </a:gs>
          </a:gsLst>
          <a:lin ang="16200000" scaled="1"/>
          <a:tileRect/>
        </a:gradFill>
        <a:ln w="12700" cap="flat" cmpd="sng" algn="ctr">
          <a:noFill/>
          <a:prstDash val="solid"/>
          <a:miter lim="800000"/>
        </a:ln>
        <a:effectLst/>
      </dgm:spPr>
      <dgm:t>
        <a:bodyPr spcFirstLastPara="0" vert="horz" wrap="square" lIns="114904" tIns="165100" rIns="114904" bIns="165100" numCol="1" spcCol="1270" anchor="t" anchorCtr="0"/>
        <a:lstStyle/>
        <a:p>
          <a:pPr marL="0" lvl="0" algn="l" defTabSz="711200">
            <a:lnSpc>
              <a:spcPct val="90000"/>
            </a:lnSpc>
            <a:spcBef>
              <a:spcPct val="0"/>
            </a:spcBef>
            <a:spcAft>
              <a:spcPct val="35000"/>
            </a:spcAft>
            <a:buNone/>
          </a:pPr>
          <a:r>
            <a:rPr lang="en-US" sz="1600" b="1" kern="1200" dirty="0">
              <a:solidFill>
                <a:srgbClr val="000000">
                  <a:hueOff val="0"/>
                  <a:satOff val="0"/>
                  <a:lumOff val="0"/>
                  <a:alphaOff val="0"/>
                </a:srgbClr>
              </a:solidFill>
              <a:latin typeface="Sofia Pro"/>
              <a:ea typeface="+mn-ea"/>
              <a:cs typeface="+mn-cs"/>
            </a:rPr>
            <a:t>Connect </a:t>
          </a:r>
          <a:r>
            <a:rPr lang="en-US" sz="1600" b="0" kern="1200" dirty="0">
              <a:solidFill>
                <a:srgbClr val="000000">
                  <a:hueOff val="0"/>
                  <a:satOff val="0"/>
                  <a:lumOff val="0"/>
                  <a:alphaOff val="0"/>
                </a:srgbClr>
              </a:solidFill>
              <a:latin typeface="Sofia Pro"/>
              <a:ea typeface="+mn-ea"/>
              <a:cs typeface="+mn-cs"/>
            </a:rPr>
            <a:t>with core-group members on topics of interest</a:t>
          </a:r>
        </a:p>
      </dgm:t>
    </dgm:pt>
    <dgm:pt modelId="{6D68C02F-01C6-4C7C-AEBE-DD3B5CB07559}" type="parTrans" cxnId="{0CF1FA31-69C8-45D5-8FED-898FB6C6972E}">
      <dgm:prSet/>
      <dgm:spPr/>
      <dgm:t>
        <a:bodyPr/>
        <a:lstStyle/>
        <a:p>
          <a:endParaRPr lang="en-US" sz="2800"/>
        </a:p>
      </dgm:t>
    </dgm:pt>
    <dgm:pt modelId="{49CC2D4F-C4B6-4925-8700-9DE2449B555F}" type="sibTrans" cxnId="{0CF1FA31-69C8-45D5-8FED-898FB6C6972E}">
      <dgm:prSet phldrT="1" phldr="0" custT="1"/>
      <dgm:spPr/>
      <dgm:t>
        <a:bodyPr/>
        <a:lstStyle/>
        <a:p>
          <a:r>
            <a:rPr lang="en-US" sz="3200"/>
            <a:t>1</a:t>
          </a:r>
        </a:p>
      </dgm:t>
    </dgm:pt>
    <dgm:pt modelId="{95B13C0D-D734-4EF7-A8E9-CCCD43383A0A}">
      <dgm:prSet custT="1"/>
      <dgm:spPr>
        <a:gradFill flip="none" rotWithShape="1">
          <a:gsLst>
            <a:gs pos="0">
              <a:srgbClr val="FFFFFF">
                <a:lumMod val="40000"/>
                <a:lumOff val="60000"/>
              </a:srgbClr>
            </a:gs>
            <a:gs pos="36000">
              <a:srgbClr val="FFFFFF">
                <a:lumMod val="95000"/>
                <a:lumOff val="5000"/>
              </a:srgbClr>
            </a:gs>
            <a:gs pos="100000">
              <a:srgbClr val="31B7BC"/>
            </a:gs>
          </a:gsLst>
          <a:lin ang="16200000" scaled="1"/>
          <a:tileRect/>
        </a:gradFill>
        <a:ln w="12700" cap="flat" cmpd="sng" algn="ctr">
          <a:noFill/>
          <a:prstDash val="solid"/>
          <a:miter lim="800000"/>
        </a:ln>
        <a:effectLst/>
      </dgm:spPr>
      <dgm:t>
        <a:bodyPr spcFirstLastPara="0" vert="horz" wrap="square" lIns="114904" tIns="165100" rIns="114904" bIns="165100" numCol="1" spcCol="1270" anchor="t" anchorCtr="0"/>
        <a:lstStyle/>
        <a:p>
          <a:pPr marL="0" lvl="0" algn="l" defTabSz="711200">
            <a:lnSpc>
              <a:spcPct val="90000"/>
            </a:lnSpc>
            <a:spcBef>
              <a:spcPct val="0"/>
            </a:spcBef>
            <a:spcAft>
              <a:spcPct val="35000"/>
            </a:spcAft>
            <a:buNone/>
          </a:pPr>
          <a:r>
            <a:rPr lang="en-US" sz="1600" b="1" kern="1200" dirty="0">
              <a:solidFill>
                <a:srgbClr val="000000">
                  <a:hueOff val="0"/>
                  <a:satOff val="0"/>
                  <a:lumOff val="0"/>
                  <a:alphaOff val="0"/>
                </a:srgbClr>
              </a:solidFill>
              <a:latin typeface="Sofia Pro"/>
              <a:ea typeface="+mn-ea"/>
              <a:cs typeface="+mn-cs"/>
            </a:rPr>
            <a:t>Ocean Decade Conference</a:t>
          </a:r>
        </a:p>
      </dgm:t>
    </dgm:pt>
    <dgm:pt modelId="{E9E1F524-CE9A-4035-BF4D-6FAFA420E173}" type="parTrans" cxnId="{99F466EF-5B7A-463D-A607-31B063B8C2C6}">
      <dgm:prSet/>
      <dgm:spPr/>
      <dgm:t>
        <a:bodyPr/>
        <a:lstStyle/>
        <a:p>
          <a:endParaRPr lang="en-US" sz="2800"/>
        </a:p>
      </dgm:t>
    </dgm:pt>
    <dgm:pt modelId="{122C50AC-D249-4B9C-9C04-1B80EF737A3B}" type="sibTrans" cxnId="{99F466EF-5B7A-463D-A607-31B063B8C2C6}">
      <dgm:prSet phldrT="2" phldr="0" custT="1"/>
      <dgm:spPr/>
      <dgm:t>
        <a:bodyPr/>
        <a:lstStyle/>
        <a:p>
          <a:r>
            <a:rPr lang="en-US" sz="3200"/>
            <a:t>2</a:t>
          </a:r>
        </a:p>
      </dgm:t>
    </dgm:pt>
    <dgm:pt modelId="{CB46CADD-88ED-407C-96B4-C25DF125663A}">
      <dgm:prSet custT="1"/>
      <dgm:spPr>
        <a:gradFill flip="none" rotWithShape="1">
          <a:gsLst>
            <a:gs pos="0">
              <a:srgbClr val="FFFFFF">
                <a:lumMod val="40000"/>
                <a:lumOff val="60000"/>
              </a:srgbClr>
            </a:gs>
            <a:gs pos="36000">
              <a:srgbClr val="FFFFFF">
                <a:lumMod val="95000"/>
                <a:lumOff val="5000"/>
              </a:srgbClr>
            </a:gs>
            <a:gs pos="100000">
              <a:srgbClr val="31B7BC"/>
            </a:gs>
          </a:gsLst>
          <a:lin ang="16200000" scaled="1"/>
          <a:tileRect/>
        </a:gradFill>
        <a:ln w="12700" cap="flat" cmpd="sng" algn="ctr">
          <a:noFill/>
          <a:prstDash val="solid"/>
          <a:miter lim="800000"/>
        </a:ln>
        <a:effectLst/>
      </dgm:spPr>
      <dgm:t>
        <a:bodyPr spcFirstLastPara="0" vert="horz" wrap="square" lIns="114904" tIns="165100" rIns="114904" bIns="165100" numCol="1" spcCol="1270" anchor="t" anchorCtr="0"/>
        <a:lstStyle/>
        <a:p>
          <a:pPr marL="0" lvl="0" algn="l" defTabSz="711200">
            <a:lnSpc>
              <a:spcPct val="90000"/>
            </a:lnSpc>
            <a:spcBef>
              <a:spcPct val="0"/>
            </a:spcBef>
            <a:spcAft>
              <a:spcPct val="35000"/>
            </a:spcAft>
            <a:buNone/>
          </a:pPr>
          <a:r>
            <a:rPr lang="en-US" sz="1600" b="1" kern="1200" dirty="0">
              <a:solidFill>
                <a:srgbClr val="000000">
                  <a:hueOff val="0"/>
                  <a:satOff val="0"/>
                  <a:lumOff val="0"/>
                  <a:alphaOff val="0"/>
                </a:srgbClr>
              </a:solidFill>
              <a:latin typeface="Sofia Pro"/>
              <a:ea typeface="+mn-ea"/>
              <a:cs typeface="+mn-cs"/>
            </a:rPr>
            <a:t>Pre-conference event:</a:t>
          </a:r>
        </a:p>
        <a:p>
          <a:pPr marL="0" lvl="0" algn="l" defTabSz="711200">
            <a:lnSpc>
              <a:spcPct val="90000"/>
            </a:lnSpc>
            <a:spcBef>
              <a:spcPct val="0"/>
            </a:spcBef>
            <a:spcAft>
              <a:spcPct val="35000"/>
            </a:spcAft>
            <a:buNone/>
          </a:pPr>
          <a:r>
            <a:rPr lang="en-US" sz="1600" b="0" kern="1200" dirty="0">
              <a:solidFill>
                <a:srgbClr val="000000">
                  <a:hueOff val="0"/>
                  <a:satOff val="0"/>
                  <a:lumOff val="0"/>
                  <a:alphaOff val="0"/>
                </a:srgbClr>
              </a:solidFill>
              <a:latin typeface="Sofia Pro"/>
              <a:ea typeface="+mn-ea"/>
              <a:cs typeface="+mn-cs"/>
            </a:rPr>
            <a:t>VLIZ Marine Science Day 24</a:t>
          </a:r>
        </a:p>
      </dgm:t>
    </dgm:pt>
    <dgm:pt modelId="{023955DC-B339-43FB-A6F6-7468BF579536}" type="parTrans" cxnId="{7FC9E0B4-81AE-4189-9243-EE1053D1140E}">
      <dgm:prSet/>
      <dgm:spPr/>
      <dgm:t>
        <a:bodyPr/>
        <a:lstStyle/>
        <a:p>
          <a:endParaRPr lang="en-US" sz="2800"/>
        </a:p>
      </dgm:t>
    </dgm:pt>
    <dgm:pt modelId="{BF55E6EF-4680-4425-BE49-3D8444DBDE92}" type="sibTrans" cxnId="{7FC9E0B4-81AE-4189-9243-EE1053D1140E}">
      <dgm:prSet phldrT="3" phldr="0" custT="1"/>
      <dgm:spPr/>
      <dgm:t>
        <a:bodyPr/>
        <a:lstStyle/>
        <a:p>
          <a:r>
            <a:rPr lang="en-US" sz="3200"/>
            <a:t>3</a:t>
          </a:r>
        </a:p>
      </dgm:t>
    </dgm:pt>
    <dgm:pt modelId="{2BF46ACF-50F5-437C-9235-45C1F3ECA26D}">
      <dgm:prSet custT="1"/>
      <dgm:spPr>
        <a:gradFill flip="none" rotWithShape="1">
          <a:gsLst>
            <a:gs pos="0">
              <a:srgbClr val="FFFFFF">
                <a:lumMod val="40000"/>
                <a:lumOff val="60000"/>
              </a:srgbClr>
            </a:gs>
            <a:gs pos="36000">
              <a:srgbClr val="FFFFFF">
                <a:lumMod val="95000"/>
                <a:lumOff val="5000"/>
              </a:srgbClr>
            </a:gs>
            <a:gs pos="100000">
              <a:srgbClr val="31B7BC"/>
            </a:gs>
          </a:gsLst>
          <a:lin ang="16200000" scaled="1"/>
          <a:tileRect/>
        </a:gradFill>
        <a:ln w="12700" cap="flat" cmpd="sng" algn="ctr">
          <a:noFill/>
          <a:prstDash val="solid"/>
          <a:miter lim="800000"/>
        </a:ln>
        <a:effectLst/>
      </dgm:spPr>
      <dgm:t>
        <a:bodyPr spcFirstLastPara="0" vert="horz" wrap="square" lIns="114904" tIns="165100" rIns="114904" bIns="165100" numCol="1" spcCol="1270" anchor="t" anchorCtr="0"/>
        <a:lstStyle/>
        <a:p>
          <a:r>
            <a:rPr lang="en-US" sz="1600" b="1" kern="1200" dirty="0">
              <a:solidFill>
                <a:srgbClr val="000000">
                  <a:hueOff val="0"/>
                  <a:satOff val="0"/>
                  <a:lumOff val="0"/>
                  <a:alphaOff val="0"/>
                </a:srgbClr>
              </a:solidFill>
              <a:latin typeface="Sofia Pro"/>
              <a:ea typeface="+mn-ea"/>
              <a:cs typeface="+mn-cs"/>
            </a:rPr>
            <a:t>Post-conference</a:t>
          </a:r>
          <a:r>
            <a:rPr lang="en-US" sz="1600" b="1" kern="1200" dirty="0"/>
            <a:t> event:</a:t>
          </a:r>
        </a:p>
        <a:p>
          <a:r>
            <a:rPr lang="en-US" sz="1600" kern="1200" dirty="0"/>
            <a:t>Ocean Decade meets Mission Ocean by Vlaamse UNESCO </a:t>
          </a:r>
          <a:r>
            <a:rPr lang="en-US" sz="1600" kern="1200" dirty="0" err="1"/>
            <a:t>Commissie</a:t>
          </a:r>
          <a:endParaRPr lang="en-US" sz="1600" kern="1200" dirty="0"/>
        </a:p>
      </dgm:t>
    </dgm:pt>
    <dgm:pt modelId="{4432BF9B-4AB5-47AD-AF33-F1CEC507B4DB}" type="parTrans" cxnId="{05DCF3E8-02CE-42A7-AB1C-154AE19E803B}">
      <dgm:prSet/>
      <dgm:spPr/>
      <dgm:t>
        <a:bodyPr/>
        <a:lstStyle/>
        <a:p>
          <a:endParaRPr lang="en-US" sz="2800"/>
        </a:p>
      </dgm:t>
    </dgm:pt>
    <dgm:pt modelId="{F4BFCAE7-F142-4BF5-A6D6-B281623D321A}" type="sibTrans" cxnId="{05DCF3E8-02CE-42A7-AB1C-154AE19E803B}">
      <dgm:prSet phldrT="4" phldr="0" custT="1"/>
      <dgm:spPr/>
      <dgm:t>
        <a:bodyPr/>
        <a:lstStyle/>
        <a:p>
          <a:r>
            <a:rPr lang="en-US" sz="3200"/>
            <a:t>4</a:t>
          </a:r>
        </a:p>
      </dgm:t>
    </dgm:pt>
    <dgm:pt modelId="{45B8CE66-ABC7-4224-BEFC-213DD4873E2F}">
      <dgm:prSet custT="1"/>
      <dgm:spPr>
        <a:gradFill flip="none" rotWithShape="1">
          <a:gsLst>
            <a:gs pos="0">
              <a:schemeClr val="accent5">
                <a:lumMod val="40000"/>
                <a:lumOff val="60000"/>
              </a:schemeClr>
            </a:gs>
            <a:gs pos="36000">
              <a:schemeClr val="accent5">
                <a:lumMod val="95000"/>
                <a:lumOff val="5000"/>
              </a:schemeClr>
            </a:gs>
            <a:gs pos="100000">
              <a:schemeClr val="bg2"/>
            </a:gs>
          </a:gsLst>
          <a:lin ang="16200000" scaled="1"/>
          <a:tileRect/>
        </a:gradFill>
        <a:ln>
          <a:noFill/>
        </a:ln>
      </dgm:spPr>
      <dgm:t>
        <a:bodyPr/>
        <a:lstStyle/>
        <a:p>
          <a:r>
            <a:rPr lang="en-US" sz="1600" b="1" dirty="0"/>
            <a:t>Call #6 for Decade Actions</a:t>
          </a:r>
        </a:p>
        <a:p>
          <a:r>
            <a:rPr lang="en-US" sz="1600" dirty="0"/>
            <a:t>33 </a:t>
          </a:r>
          <a:r>
            <a:rPr lang="en-US" sz="1600" dirty="0" err="1"/>
            <a:t>programmes</a:t>
          </a:r>
          <a:r>
            <a:rPr lang="en-US" sz="1600" dirty="0"/>
            <a:t>, summary of priorities</a:t>
          </a:r>
        </a:p>
      </dgm:t>
    </dgm:pt>
    <dgm:pt modelId="{0ECA9F16-E20A-4590-8FA6-1FF4CCA00B8F}" type="parTrans" cxnId="{0E2E05E7-D35D-4FC1-8EEC-BF1427815944}">
      <dgm:prSet/>
      <dgm:spPr/>
      <dgm:t>
        <a:bodyPr/>
        <a:lstStyle/>
        <a:p>
          <a:endParaRPr lang="en-US" sz="2800"/>
        </a:p>
      </dgm:t>
    </dgm:pt>
    <dgm:pt modelId="{A2004DC6-823E-4687-B5B6-EAFC480CF4BD}" type="sibTrans" cxnId="{0E2E05E7-D35D-4FC1-8EEC-BF1427815944}">
      <dgm:prSet phldrT="5" phldr="0" custT="1"/>
      <dgm:spPr/>
      <dgm:t>
        <a:bodyPr/>
        <a:lstStyle/>
        <a:p>
          <a:r>
            <a:rPr lang="en-US" sz="3200"/>
            <a:t>5</a:t>
          </a:r>
        </a:p>
      </dgm:t>
    </dgm:pt>
    <dgm:pt modelId="{5DC5E32E-ED5E-44D2-B6ED-6B0F0FDABCCB}" type="pres">
      <dgm:prSet presAssocID="{33F6E310-679F-4781-AA3A-BC7DA08D66AE}" presName="linearFlow" presStyleCnt="0">
        <dgm:presLayoutVars>
          <dgm:dir/>
          <dgm:animLvl val="lvl"/>
          <dgm:resizeHandles val="exact"/>
        </dgm:presLayoutVars>
      </dgm:prSet>
      <dgm:spPr/>
    </dgm:pt>
    <dgm:pt modelId="{57610488-A597-43ED-A269-D0B4BA909738}" type="pres">
      <dgm:prSet presAssocID="{331B9052-6071-4072-92C6-485C4CCA40BE}" presName="compositeNode" presStyleCnt="0"/>
      <dgm:spPr/>
    </dgm:pt>
    <dgm:pt modelId="{054F580D-63FB-4089-8A04-FE4DA8481809}" type="pres">
      <dgm:prSet presAssocID="{331B9052-6071-4072-92C6-485C4CCA40BE}" presName="parTx" presStyleLbl="node1" presStyleIdx="0" presStyleCnt="0">
        <dgm:presLayoutVars>
          <dgm:chMax val="0"/>
          <dgm:chPref val="0"/>
          <dgm:bulletEnabled val="1"/>
        </dgm:presLayoutVars>
      </dgm:prSet>
      <dgm:spPr/>
    </dgm:pt>
    <dgm:pt modelId="{C814CFD3-0D9A-4EEF-995D-A96D0AADFB40}" type="pres">
      <dgm:prSet presAssocID="{331B9052-6071-4072-92C6-485C4CCA40BE}" presName="parSh" presStyleCnt="0"/>
      <dgm:spPr/>
    </dgm:pt>
    <dgm:pt modelId="{E44143F5-4297-4B15-9B11-49F03B219AC3}" type="pres">
      <dgm:prSet presAssocID="{331B9052-6071-4072-92C6-485C4CCA40BE}" presName="lineNode" presStyleLbl="alignAccFollowNode1" presStyleIdx="0" presStyleCnt="15"/>
      <dgm:spPr/>
    </dgm:pt>
    <dgm:pt modelId="{DAEA09E0-3EC3-4F30-A090-27AA3B7731A2}" type="pres">
      <dgm:prSet presAssocID="{331B9052-6071-4072-92C6-485C4CCA40BE}" presName="lineArrowNode" presStyleLbl="alignAccFollowNode1" presStyleIdx="1" presStyleCnt="15"/>
      <dgm:spPr>
        <a:ln>
          <a:solidFill>
            <a:schemeClr val="bg1">
              <a:alpha val="90000"/>
            </a:schemeClr>
          </a:solidFill>
        </a:ln>
      </dgm:spPr>
    </dgm:pt>
    <dgm:pt modelId="{EFBC3A87-01D6-4CE4-8DDF-4AA55C295354}" type="pres">
      <dgm:prSet presAssocID="{49CC2D4F-C4B6-4925-8700-9DE2449B555F}" presName="sibTransNodeCircle" presStyleLbl="alignNode1" presStyleIdx="0" presStyleCnt="5">
        <dgm:presLayoutVars>
          <dgm:chMax val="0"/>
          <dgm:bulletEnabled/>
        </dgm:presLayoutVars>
      </dgm:prSet>
      <dgm:spPr/>
    </dgm:pt>
    <dgm:pt modelId="{8AB4C669-C4BB-428B-835C-908FD7482F8C}" type="pres">
      <dgm:prSet presAssocID="{49CC2D4F-C4B6-4925-8700-9DE2449B555F}" presName="spacerBetweenCircleAndCallout" presStyleCnt="0">
        <dgm:presLayoutVars/>
      </dgm:prSet>
      <dgm:spPr/>
    </dgm:pt>
    <dgm:pt modelId="{362529D0-143B-4DED-AC60-356622A8F995}" type="pres">
      <dgm:prSet presAssocID="{331B9052-6071-4072-92C6-485C4CCA40BE}" presName="nodeText" presStyleLbl="alignAccFollowNode1" presStyleIdx="2" presStyleCnt="15">
        <dgm:presLayoutVars>
          <dgm:bulletEnabled val="1"/>
        </dgm:presLayoutVars>
      </dgm:prSet>
      <dgm:spPr>
        <a:xfrm>
          <a:off x="3349" y="1786143"/>
          <a:ext cx="1456668" cy="1965600"/>
        </a:xfrm>
        <a:prstGeom prst="upArrowCallout">
          <a:avLst>
            <a:gd name="adj1" fmla="val 50000"/>
            <a:gd name="adj2" fmla="val 20000"/>
            <a:gd name="adj3" fmla="val 20000"/>
            <a:gd name="adj4" fmla="val 100000"/>
          </a:avLst>
        </a:prstGeom>
      </dgm:spPr>
    </dgm:pt>
    <dgm:pt modelId="{73E2DC73-B388-4C43-BAC5-13C147E40472}" type="pres">
      <dgm:prSet presAssocID="{49CC2D4F-C4B6-4925-8700-9DE2449B555F}" presName="sibTransComposite" presStyleCnt="0"/>
      <dgm:spPr/>
    </dgm:pt>
    <dgm:pt modelId="{17E27059-DB1D-407D-9A1A-B81D1BC1299F}" type="pres">
      <dgm:prSet presAssocID="{95B13C0D-D734-4EF7-A8E9-CCCD43383A0A}" presName="compositeNode" presStyleCnt="0"/>
      <dgm:spPr/>
    </dgm:pt>
    <dgm:pt modelId="{1B66CDBF-0C52-4AB0-8CF3-9DAA8B5E39B0}" type="pres">
      <dgm:prSet presAssocID="{95B13C0D-D734-4EF7-A8E9-CCCD43383A0A}" presName="parTx" presStyleLbl="node1" presStyleIdx="0" presStyleCnt="0">
        <dgm:presLayoutVars>
          <dgm:chMax val="0"/>
          <dgm:chPref val="0"/>
          <dgm:bulletEnabled val="1"/>
        </dgm:presLayoutVars>
      </dgm:prSet>
      <dgm:spPr/>
    </dgm:pt>
    <dgm:pt modelId="{B7371E41-0D51-4E43-9C97-5BC774C278C3}" type="pres">
      <dgm:prSet presAssocID="{95B13C0D-D734-4EF7-A8E9-CCCD43383A0A}" presName="parSh" presStyleCnt="0"/>
      <dgm:spPr/>
    </dgm:pt>
    <dgm:pt modelId="{144CC710-6C79-483B-A297-17A01D23B61E}" type="pres">
      <dgm:prSet presAssocID="{95B13C0D-D734-4EF7-A8E9-CCCD43383A0A}" presName="lineNode" presStyleLbl="alignAccFollowNode1" presStyleIdx="3" presStyleCnt="15"/>
      <dgm:spPr/>
    </dgm:pt>
    <dgm:pt modelId="{76A22EDB-B8CD-44D0-92C7-415766C30133}" type="pres">
      <dgm:prSet presAssocID="{95B13C0D-D734-4EF7-A8E9-CCCD43383A0A}" presName="lineArrowNode" presStyleLbl="alignAccFollowNode1" presStyleIdx="4" presStyleCnt="15"/>
      <dgm:spPr>
        <a:ln>
          <a:solidFill>
            <a:schemeClr val="bg1">
              <a:alpha val="90000"/>
            </a:schemeClr>
          </a:solidFill>
        </a:ln>
      </dgm:spPr>
    </dgm:pt>
    <dgm:pt modelId="{67035764-7D86-4125-A2EC-27C7D22D41C3}" type="pres">
      <dgm:prSet presAssocID="{122C50AC-D249-4B9C-9C04-1B80EF737A3B}" presName="sibTransNodeCircle" presStyleLbl="alignNode1" presStyleIdx="1" presStyleCnt="5">
        <dgm:presLayoutVars>
          <dgm:chMax val="0"/>
          <dgm:bulletEnabled/>
        </dgm:presLayoutVars>
      </dgm:prSet>
      <dgm:spPr/>
    </dgm:pt>
    <dgm:pt modelId="{40836B9B-A350-4647-8FE2-29A85F800FE4}" type="pres">
      <dgm:prSet presAssocID="{122C50AC-D249-4B9C-9C04-1B80EF737A3B}" presName="spacerBetweenCircleAndCallout" presStyleCnt="0">
        <dgm:presLayoutVars/>
      </dgm:prSet>
      <dgm:spPr/>
    </dgm:pt>
    <dgm:pt modelId="{50838C19-205E-45EB-B134-39B1F7A7B04A}" type="pres">
      <dgm:prSet presAssocID="{95B13C0D-D734-4EF7-A8E9-CCCD43383A0A}" presName="nodeText" presStyleLbl="alignAccFollowNode1" presStyleIdx="5" presStyleCnt="15" custLinFactX="12722" custLinFactNeighborX="100000" custLinFactNeighborY="113">
        <dgm:presLayoutVars>
          <dgm:bulletEnabled val="1"/>
        </dgm:presLayoutVars>
      </dgm:prSet>
      <dgm:spPr>
        <a:xfrm>
          <a:off x="1621869" y="1786143"/>
          <a:ext cx="1456668" cy="1965600"/>
        </a:xfrm>
        <a:prstGeom prst="upArrowCallout">
          <a:avLst>
            <a:gd name="adj1" fmla="val 50000"/>
            <a:gd name="adj2" fmla="val 20000"/>
            <a:gd name="adj3" fmla="val 20000"/>
            <a:gd name="adj4" fmla="val 100000"/>
          </a:avLst>
        </a:prstGeom>
      </dgm:spPr>
    </dgm:pt>
    <dgm:pt modelId="{DC6E8675-A043-4526-9CCD-FF143CB3EB16}" type="pres">
      <dgm:prSet presAssocID="{122C50AC-D249-4B9C-9C04-1B80EF737A3B}" presName="sibTransComposite" presStyleCnt="0"/>
      <dgm:spPr/>
    </dgm:pt>
    <dgm:pt modelId="{0D658681-7238-4F5D-B7D6-FF85D86B567A}" type="pres">
      <dgm:prSet presAssocID="{CB46CADD-88ED-407C-96B4-C25DF125663A}" presName="compositeNode" presStyleCnt="0"/>
      <dgm:spPr/>
    </dgm:pt>
    <dgm:pt modelId="{3C776E5E-E976-4CDE-8F30-3B59A57A4486}" type="pres">
      <dgm:prSet presAssocID="{CB46CADD-88ED-407C-96B4-C25DF125663A}" presName="parTx" presStyleLbl="node1" presStyleIdx="0" presStyleCnt="0">
        <dgm:presLayoutVars>
          <dgm:chMax val="0"/>
          <dgm:chPref val="0"/>
          <dgm:bulletEnabled val="1"/>
        </dgm:presLayoutVars>
      </dgm:prSet>
      <dgm:spPr/>
    </dgm:pt>
    <dgm:pt modelId="{27AAA848-42D7-4F38-A38C-FC51017D637F}" type="pres">
      <dgm:prSet presAssocID="{CB46CADD-88ED-407C-96B4-C25DF125663A}" presName="parSh" presStyleCnt="0"/>
      <dgm:spPr/>
    </dgm:pt>
    <dgm:pt modelId="{CEE30799-CA03-48C9-BE1A-E7701F44D030}" type="pres">
      <dgm:prSet presAssocID="{CB46CADD-88ED-407C-96B4-C25DF125663A}" presName="lineNode" presStyleLbl="alignAccFollowNode1" presStyleIdx="6" presStyleCnt="15"/>
      <dgm:spPr/>
    </dgm:pt>
    <dgm:pt modelId="{CD928DF0-CEC4-4311-A32D-A37EEE947E06}" type="pres">
      <dgm:prSet presAssocID="{CB46CADD-88ED-407C-96B4-C25DF125663A}" presName="lineArrowNode" presStyleLbl="alignAccFollowNode1" presStyleIdx="7" presStyleCnt="15"/>
      <dgm:spPr>
        <a:ln>
          <a:solidFill>
            <a:schemeClr val="bg1">
              <a:alpha val="90000"/>
            </a:schemeClr>
          </a:solidFill>
        </a:ln>
      </dgm:spPr>
    </dgm:pt>
    <dgm:pt modelId="{CB387C52-4F06-4E58-A23A-CC094BEA68C5}" type="pres">
      <dgm:prSet presAssocID="{BF55E6EF-4680-4425-BE49-3D8444DBDE92}" presName="sibTransNodeCircle" presStyleLbl="alignNode1" presStyleIdx="2" presStyleCnt="5">
        <dgm:presLayoutVars>
          <dgm:chMax val="0"/>
          <dgm:bulletEnabled/>
        </dgm:presLayoutVars>
      </dgm:prSet>
      <dgm:spPr/>
    </dgm:pt>
    <dgm:pt modelId="{85DA6CDC-2378-4D11-B271-FC987B633CDA}" type="pres">
      <dgm:prSet presAssocID="{BF55E6EF-4680-4425-BE49-3D8444DBDE92}" presName="spacerBetweenCircleAndCallout" presStyleCnt="0">
        <dgm:presLayoutVars/>
      </dgm:prSet>
      <dgm:spPr/>
    </dgm:pt>
    <dgm:pt modelId="{629353C3-083A-49AB-8D6C-FA3F71D28C42}" type="pres">
      <dgm:prSet presAssocID="{CB46CADD-88ED-407C-96B4-C25DF125663A}" presName="nodeText" presStyleLbl="alignAccFollowNode1" presStyleIdx="8" presStyleCnt="15" custLinFactX="-10697" custLinFactNeighborX="-100000" custLinFactNeighborY="-387">
        <dgm:presLayoutVars>
          <dgm:bulletEnabled val="1"/>
        </dgm:presLayoutVars>
      </dgm:prSet>
      <dgm:spPr>
        <a:xfrm>
          <a:off x="3240390" y="1786143"/>
          <a:ext cx="1456668" cy="1965600"/>
        </a:xfrm>
        <a:prstGeom prst="upArrowCallout">
          <a:avLst>
            <a:gd name="adj1" fmla="val 50000"/>
            <a:gd name="adj2" fmla="val 20000"/>
            <a:gd name="adj3" fmla="val 20000"/>
            <a:gd name="adj4" fmla="val 100000"/>
          </a:avLst>
        </a:prstGeom>
      </dgm:spPr>
    </dgm:pt>
    <dgm:pt modelId="{51FA4618-C723-43C6-985F-6B752EFD60F8}" type="pres">
      <dgm:prSet presAssocID="{BF55E6EF-4680-4425-BE49-3D8444DBDE92}" presName="sibTransComposite" presStyleCnt="0"/>
      <dgm:spPr/>
    </dgm:pt>
    <dgm:pt modelId="{5CE7786E-55B3-48B9-95D1-9E8B169198A2}" type="pres">
      <dgm:prSet presAssocID="{2BF46ACF-50F5-437C-9235-45C1F3ECA26D}" presName="compositeNode" presStyleCnt="0"/>
      <dgm:spPr/>
    </dgm:pt>
    <dgm:pt modelId="{41E22774-F084-41A0-8CD6-67D266819DEE}" type="pres">
      <dgm:prSet presAssocID="{2BF46ACF-50F5-437C-9235-45C1F3ECA26D}" presName="parTx" presStyleLbl="node1" presStyleIdx="0" presStyleCnt="0">
        <dgm:presLayoutVars>
          <dgm:chMax val="0"/>
          <dgm:chPref val="0"/>
          <dgm:bulletEnabled val="1"/>
        </dgm:presLayoutVars>
      </dgm:prSet>
      <dgm:spPr/>
    </dgm:pt>
    <dgm:pt modelId="{0E7EB006-EB29-4BDE-8692-3DC92000C362}" type="pres">
      <dgm:prSet presAssocID="{2BF46ACF-50F5-437C-9235-45C1F3ECA26D}" presName="parSh" presStyleCnt="0"/>
      <dgm:spPr/>
    </dgm:pt>
    <dgm:pt modelId="{12ECDEA3-CBD8-49E9-8B37-22FFFBF51D0D}" type="pres">
      <dgm:prSet presAssocID="{2BF46ACF-50F5-437C-9235-45C1F3ECA26D}" presName="lineNode" presStyleLbl="alignAccFollowNode1" presStyleIdx="9" presStyleCnt="15"/>
      <dgm:spPr/>
    </dgm:pt>
    <dgm:pt modelId="{B024B112-4A2F-43CC-ACE8-A6157FDB8E30}" type="pres">
      <dgm:prSet presAssocID="{2BF46ACF-50F5-437C-9235-45C1F3ECA26D}" presName="lineArrowNode" presStyleLbl="alignAccFollowNode1" presStyleIdx="10" presStyleCnt="15"/>
      <dgm:spPr>
        <a:ln>
          <a:solidFill>
            <a:schemeClr val="bg1">
              <a:alpha val="90000"/>
            </a:schemeClr>
          </a:solidFill>
        </a:ln>
      </dgm:spPr>
    </dgm:pt>
    <dgm:pt modelId="{28F875BD-8B4D-4806-AE3F-73B78E3F91EF}" type="pres">
      <dgm:prSet presAssocID="{F4BFCAE7-F142-4BF5-A6D6-B281623D321A}" presName="sibTransNodeCircle" presStyleLbl="alignNode1" presStyleIdx="3" presStyleCnt="5">
        <dgm:presLayoutVars>
          <dgm:chMax val="0"/>
          <dgm:bulletEnabled/>
        </dgm:presLayoutVars>
      </dgm:prSet>
      <dgm:spPr/>
    </dgm:pt>
    <dgm:pt modelId="{1754EA90-E626-4097-B4C7-5CA6FD1CD15D}" type="pres">
      <dgm:prSet presAssocID="{F4BFCAE7-F142-4BF5-A6D6-B281623D321A}" presName="spacerBetweenCircleAndCallout" presStyleCnt="0">
        <dgm:presLayoutVars/>
      </dgm:prSet>
      <dgm:spPr/>
    </dgm:pt>
    <dgm:pt modelId="{132CA888-EF8D-47C3-B686-1BA883EFD8B6}" type="pres">
      <dgm:prSet presAssocID="{2BF46ACF-50F5-437C-9235-45C1F3ECA26D}" presName="nodeText" presStyleLbl="alignAccFollowNode1" presStyleIdx="11" presStyleCnt="15" custScaleY="100000">
        <dgm:presLayoutVars>
          <dgm:bulletEnabled val="1"/>
        </dgm:presLayoutVars>
      </dgm:prSet>
      <dgm:spPr>
        <a:xfrm>
          <a:off x="4858911" y="1786143"/>
          <a:ext cx="1509781" cy="1965600"/>
        </a:xfrm>
        <a:prstGeom prst="upArrowCallout">
          <a:avLst>
            <a:gd name="adj1" fmla="val 50000"/>
            <a:gd name="adj2" fmla="val 20000"/>
            <a:gd name="adj3" fmla="val 20000"/>
            <a:gd name="adj4" fmla="val 100000"/>
          </a:avLst>
        </a:prstGeom>
      </dgm:spPr>
    </dgm:pt>
    <dgm:pt modelId="{CDCC784A-F47D-4762-8893-6063309114CB}" type="pres">
      <dgm:prSet presAssocID="{F4BFCAE7-F142-4BF5-A6D6-B281623D321A}" presName="sibTransComposite" presStyleCnt="0"/>
      <dgm:spPr/>
    </dgm:pt>
    <dgm:pt modelId="{374F237E-5725-43B0-9A6D-4D1E8596B537}" type="pres">
      <dgm:prSet presAssocID="{45B8CE66-ABC7-4224-BEFC-213DD4873E2F}" presName="compositeNode" presStyleCnt="0"/>
      <dgm:spPr/>
    </dgm:pt>
    <dgm:pt modelId="{781DBBF8-8B1A-43C9-9E05-A4ED68B7C624}" type="pres">
      <dgm:prSet presAssocID="{45B8CE66-ABC7-4224-BEFC-213DD4873E2F}" presName="parTx" presStyleLbl="node1" presStyleIdx="0" presStyleCnt="0">
        <dgm:presLayoutVars>
          <dgm:chMax val="0"/>
          <dgm:chPref val="0"/>
          <dgm:bulletEnabled val="1"/>
        </dgm:presLayoutVars>
      </dgm:prSet>
      <dgm:spPr/>
    </dgm:pt>
    <dgm:pt modelId="{454E37AE-E259-4FDD-8572-CAEB13662322}" type="pres">
      <dgm:prSet presAssocID="{45B8CE66-ABC7-4224-BEFC-213DD4873E2F}" presName="parSh" presStyleCnt="0"/>
      <dgm:spPr/>
    </dgm:pt>
    <dgm:pt modelId="{32071831-88FF-4416-A31F-F5565DA4F875}" type="pres">
      <dgm:prSet presAssocID="{45B8CE66-ABC7-4224-BEFC-213DD4873E2F}" presName="lineNode" presStyleLbl="alignAccFollowNode1" presStyleIdx="12" presStyleCnt="15"/>
      <dgm:spPr/>
    </dgm:pt>
    <dgm:pt modelId="{3AE9167A-50D1-482B-BD53-CA52C1AF81AC}" type="pres">
      <dgm:prSet presAssocID="{45B8CE66-ABC7-4224-BEFC-213DD4873E2F}" presName="lineArrowNode" presStyleLbl="alignAccFollowNode1" presStyleIdx="13" presStyleCnt="15"/>
      <dgm:spPr/>
    </dgm:pt>
    <dgm:pt modelId="{1F48D0AF-B1BF-4B40-8522-9DFE00D31952}" type="pres">
      <dgm:prSet presAssocID="{A2004DC6-823E-4687-B5B6-EAFC480CF4BD}" presName="sibTransNodeCircle" presStyleLbl="alignNode1" presStyleIdx="4" presStyleCnt="5">
        <dgm:presLayoutVars>
          <dgm:chMax val="0"/>
          <dgm:bulletEnabled/>
        </dgm:presLayoutVars>
      </dgm:prSet>
      <dgm:spPr/>
    </dgm:pt>
    <dgm:pt modelId="{BE0181AF-4D25-4B18-8198-FA7907D17551}" type="pres">
      <dgm:prSet presAssocID="{A2004DC6-823E-4687-B5B6-EAFC480CF4BD}" presName="spacerBetweenCircleAndCallout" presStyleCnt="0">
        <dgm:presLayoutVars/>
      </dgm:prSet>
      <dgm:spPr/>
    </dgm:pt>
    <dgm:pt modelId="{59344E2D-631F-4F83-95F7-FA77B30CA69C}" type="pres">
      <dgm:prSet presAssocID="{45B8CE66-ABC7-4224-BEFC-213DD4873E2F}" presName="nodeText" presStyleLbl="alignAccFollowNode1" presStyleIdx="14" presStyleCnt="15">
        <dgm:presLayoutVars>
          <dgm:bulletEnabled val="1"/>
        </dgm:presLayoutVars>
      </dgm:prSet>
      <dgm:spPr/>
    </dgm:pt>
  </dgm:ptLst>
  <dgm:cxnLst>
    <dgm:cxn modelId="{FE861D12-3345-4E06-B7D9-C43BC0952689}" type="presOf" srcId="{45B8CE66-ABC7-4224-BEFC-213DD4873E2F}" destId="{59344E2D-631F-4F83-95F7-FA77B30CA69C}" srcOrd="0" destOrd="0" presId="urn:microsoft.com/office/officeart/2016/7/layout/LinearArrowProcessNumbered"/>
    <dgm:cxn modelId="{5C71591E-B500-474B-A019-3FC177227E05}" type="presOf" srcId="{CB46CADD-88ED-407C-96B4-C25DF125663A}" destId="{629353C3-083A-49AB-8D6C-FA3F71D28C42}" srcOrd="0" destOrd="0" presId="urn:microsoft.com/office/officeart/2016/7/layout/LinearArrowProcessNumbered"/>
    <dgm:cxn modelId="{E3D85623-37DC-4691-BE0E-77797759CCCF}" type="presOf" srcId="{F4BFCAE7-F142-4BF5-A6D6-B281623D321A}" destId="{28F875BD-8B4D-4806-AE3F-73B78E3F91EF}" srcOrd="0" destOrd="0" presId="urn:microsoft.com/office/officeart/2016/7/layout/LinearArrowProcessNumbered"/>
    <dgm:cxn modelId="{0CF1FA31-69C8-45D5-8FED-898FB6C6972E}" srcId="{33F6E310-679F-4781-AA3A-BC7DA08D66AE}" destId="{331B9052-6071-4072-92C6-485C4CCA40BE}" srcOrd="0" destOrd="0" parTransId="{6D68C02F-01C6-4C7C-AEBE-DD3B5CB07559}" sibTransId="{49CC2D4F-C4B6-4925-8700-9DE2449B555F}"/>
    <dgm:cxn modelId="{E61CD85D-C642-4CCA-85CC-62695B481450}" type="presOf" srcId="{95B13C0D-D734-4EF7-A8E9-CCCD43383A0A}" destId="{50838C19-205E-45EB-B134-39B1F7A7B04A}" srcOrd="0" destOrd="0" presId="urn:microsoft.com/office/officeart/2016/7/layout/LinearArrowProcessNumbered"/>
    <dgm:cxn modelId="{62926E64-5117-4B48-A77E-E099FDB71215}" type="presOf" srcId="{2BF46ACF-50F5-437C-9235-45C1F3ECA26D}" destId="{132CA888-EF8D-47C3-B686-1BA883EFD8B6}" srcOrd="0" destOrd="0" presId="urn:microsoft.com/office/officeart/2016/7/layout/LinearArrowProcessNumbered"/>
    <dgm:cxn modelId="{C0819347-D0A0-45AA-BC40-383F7B461B82}" type="presOf" srcId="{49CC2D4F-C4B6-4925-8700-9DE2449B555F}" destId="{EFBC3A87-01D6-4CE4-8DDF-4AA55C295354}" srcOrd="0" destOrd="0" presId="urn:microsoft.com/office/officeart/2016/7/layout/LinearArrowProcessNumbered"/>
    <dgm:cxn modelId="{F8C86885-53BF-425E-96E4-BF573FB2656F}" type="presOf" srcId="{BF55E6EF-4680-4425-BE49-3D8444DBDE92}" destId="{CB387C52-4F06-4E58-A23A-CC094BEA68C5}" srcOrd="0" destOrd="0" presId="urn:microsoft.com/office/officeart/2016/7/layout/LinearArrowProcessNumbered"/>
    <dgm:cxn modelId="{41084F92-FF3D-43A8-BCEB-37F83BD8680C}" type="presOf" srcId="{33F6E310-679F-4781-AA3A-BC7DA08D66AE}" destId="{5DC5E32E-ED5E-44D2-B6ED-6B0F0FDABCCB}" srcOrd="0" destOrd="0" presId="urn:microsoft.com/office/officeart/2016/7/layout/LinearArrowProcessNumbered"/>
    <dgm:cxn modelId="{7FC9E0B4-81AE-4189-9243-EE1053D1140E}" srcId="{33F6E310-679F-4781-AA3A-BC7DA08D66AE}" destId="{CB46CADD-88ED-407C-96B4-C25DF125663A}" srcOrd="2" destOrd="0" parTransId="{023955DC-B339-43FB-A6F6-7468BF579536}" sibTransId="{BF55E6EF-4680-4425-BE49-3D8444DBDE92}"/>
    <dgm:cxn modelId="{88AD67D7-3113-4A31-8579-2B7CE9AFC246}" type="presOf" srcId="{A2004DC6-823E-4687-B5B6-EAFC480CF4BD}" destId="{1F48D0AF-B1BF-4B40-8522-9DFE00D31952}" srcOrd="0" destOrd="0" presId="urn:microsoft.com/office/officeart/2016/7/layout/LinearArrowProcessNumbered"/>
    <dgm:cxn modelId="{0E2E05E7-D35D-4FC1-8EEC-BF1427815944}" srcId="{33F6E310-679F-4781-AA3A-BC7DA08D66AE}" destId="{45B8CE66-ABC7-4224-BEFC-213DD4873E2F}" srcOrd="4" destOrd="0" parTransId="{0ECA9F16-E20A-4590-8FA6-1FF4CCA00B8F}" sibTransId="{A2004DC6-823E-4687-B5B6-EAFC480CF4BD}"/>
    <dgm:cxn modelId="{05DCF3E8-02CE-42A7-AB1C-154AE19E803B}" srcId="{33F6E310-679F-4781-AA3A-BC7DA08D66AE}" destId="{2BF46ACF-50F5-437C-9235-45C1F3ECA26D}" srcOrd="3" destOrd="0" parTransId="{4432BF9B-4AB5-47AD-AF33-F1CEC507B4DB}" sibTransId="{F4BFCAE7-F142-4BF5-A6D6-B281623D321A}"/>
    <dgm:cxn modelId="{99F466EF-5B7A-463D-A607-31B063B8C2C6}" srcId="{33F6E310-679F-4781-AA3A-BC7DA08D66AE}" destId="{95B13C0D-D734-4EF7-A8E9-CCCD43383A0A}" srcOrd="1" destOrd="0" parTransId="{E9E1F524-CE9A-4035-BF4D-6FAFA420E173}" sibTransId="{122C50AC-D249-4B9C-9C04-1B80EF737A3B}"/>
    <dgm:cxn modelId="{2889D4F0-F568-461B-88B6-D40DFED28E0F}" type="presOf" srcId="{122C50AC-D249-4B9C-9C04-1B80EF737A3B}" destId="{67035764-7D86-4125-A2EC-27C7D22D41C3}" srcOrd="0" destOrd="0" presId="urn:microsoft.com/office/officeart/2016/7/layout/LinearArrowProcessNumbered"/>
    <dgm:cxn modelId="{6398BCFB-268F-41B4-A815-35428CA89F11}" type="presOf" srcId="{331B9052-6071-4072-92C6-485C4CCA40BE}" destId="{362529D0-143B-4DED-AC60-356622A8F995}" srcOrd="0" destOrd="0" presId="urn:microsoft.com/office/officeart/2016/7/layout/LinearArrowProcessNumbered"/>
    <dgm:cxn modelId="{C2E1C2D7-5EA0-40D5-84CE-BA8FCEFD22AB}" type="presParOf" srcId="{5DC5E32E-ED5E-44D2-B6ED-6B0F0FDABCCB}" destId="{57610488-A597-43ED-A269-D0B4BA909738}" srcOrd="0" destOrd="0" presId="urn:microsoft.com/office/officeart/2016/7/layout/LinearArrowProcessNumbered"/>
    <dgm:cxn modelId="{3B493CC8-283E-4154-9902-4337B11CD190}" type="presParOf" srcId="{57610488-A597-43ED-A269-D0B4BA909738}" destId="{054F580D-63FB-4089-8A04-FE4DA8481809}" srcOrd="0" destOrd="0" presId="urn:microsoft.com/office/officeart/2016/7/layout/LinearArrowProcessNumbered"/>
    <dgm:cxn modelId="{748B1577-0A33-436F-A64D-CF66EF95AFD9}" type="presParOf" srcId="{57610488-A597-43ED-A269-D0B4BA909738}" destId="{C814CFD3-0D9A-4EEF-995D-A96D0AADFB40}" srcOrd="1" destOrd="0" presId="urn:microsoft.com/office/officeart/2016/7/layout/LinearArrowProcessNumbered"/>
    <dgm:cxn modelId="{E1A1EBC1-6395-40B6-A1F4-497BD6EB8A9C}" type="presParOf" srcId="{C814CFD3-0D9A-4EEF-995D-A96D0AADFB40}" destId="{E44143F5-4297-4B15-9B11-49F03B219AC3}" srcOrd="0" destOrd="0" presId="urn:microsoft.com/office/officeart/2016/7/layout/LinearArrowProcessNumbered"/>
    <dgm:cxn modelId="{27F5C847-3207-40A4-AC58-A38C9AFF88AB}" type="presParOf" srcId="{C814CFD3-0D9A-4EEF-995D-A96D0AADFB40}" destId="{DAEA09E0-3EC3-4F30-A090-27AA3B7731A2}" srcOrd="1" destOrd="0" presId="urn:microsoft.com/office/officeart/2016/7/layout/LinearArrowProcessNumbered"/>
    <dgm:cxn modelId="{8513FC6C-96D0-4B23-ABD6-B9F0EEAD2748}" type="presParOf" srcId="{C814CFD3-0D9A-4EEF-995D-A96D0AADFB40}" destId="{EFBC3A87-01D6-4CE4-8DDF-4AA55C295354}" srcOrd="2" destOrd="0" presId="urn:microsoft.com/office/officeart/2016/7/layout/LinearArrowProcessNumbered"/>
    <dgm:cxn modelId="{E083BBB1-8EB6-4C83-B471-816DEA1137CF}" type="presParOf" srcId="{C814CFD3-0D9A-4EEF-995D-A96D0AADFB40}" destId="{8AB4C669-C4BB-428B-835C-908FD7482F8C}" srcOrd="3" destOrd="0" presId="urn:microsoft.com/office/officeart/2016/7/layout/LinearArrowProcessNumbered"/>
    <dgm:cxn modelId="{FEF39E62-27A2-47C6-ACAE-81B8A0830A13}" type="presParOf" srcId="{57610488-A597-43ED-A269-D0B4BA909738}" destId="{362529D0-143B-4DED-AC60-356622A8F995}" srcOrd="2" destOrd="0" presId="urn:microsoft.com/office/officeart/2016/7/layout/LinearArrowProcessNumbered"/>
    <dgm:cxn modelId="{B4EF1213-880B-427B-86DD-E9C877C5FAB2}" type="presParOf" srcId="{5DC5E32E-ED5E-44D2-B6ED-6B0F0FDABCCB}" destId="{73E2DC73-B388-4C43-BAC5-13C147E40472}" srcOrd="1" destOrd="0" presId="urn:microsoft.com/office/officeart/2016/7/layout/LinearArrowProcessNumbered"/>
    <dgm:cxn modelId="{100A794C-771B-416C-BFF8-74463CE82B9E}" type="presParOf" srcId="{5DC5E32E-ED5E-44D2-B6ED-6B0F0FDABCCB}" destId="{17E27059-DB1D-407D-9A1A-B81D1BC1299F}" srcOrd="2" destOrd="0" presId="urn:microsoft.com/office/officeart/2016/7/layout/LinearArrowProcessNumbered"/>
    <dgm:cxn modelId="{B9816F17-679A-4377-A21E-0F0B3B99EB52}" type="presParOf" srcId="{17E27059-DB1D-407D-9A1A-B81D1BC1299F}" destId="{1B66CDBF-0C52-4AB0-8CF3-9DAA8B5E39B0}" srcOrd="0" destOrd="0" presId="urn:microsoft.com/office/officeart/2016/7/layout/LinearArrowProcessNumbered"/>
    <dgm:cxn modelId="{3CB091E0-8077-49F3-B428-97943B619BAD}" type="presParOf" srcId="{17E27059-DB1D-407D-9A1A-B81D1BC1299F}" destId="{B7371E41-0D51-4E43-9C97-5BC774C278C3}" srcOrd="1" destOrd="0" presId="urn:microsoft.com/office/officeart/2016/7/layout/LinearArrowProcessNumbered"/>
    <dgm:cxn modelId="{57F5D4FC-E2B7-4D16-BE5D-F6BB0B11A8E6}" type="presParOf" srcId="{B7371E41-0D51-4E43-9C97-5BC774C278C3}" destId="{144CC710-6C79-483B-A297-17A01D23B61E}" srcOrd="0" destOrd="0" presId="urn:microsoft.com/office/officeart/2016/7/layout/LinearArrowProcessNumbered"/>
    <dgm:cxn modelId="{A110F9B8-EE94-4D72-8B40-6336B343D666}" type="presParOf" srcId="{B7371E41-0D51-4E43-9C97-5BC774C278C3}" destId="{76A22EDB-B8CD-44D0-92C7-415766C30133}" srcOrd="1" destOrd="0" presId="urn:microsoft.com/office/officeart/2016/7/layout/LinearArrowProcessNumbered"/>
    <dgm:cxn modelId="{4540EE53-C106-41DD-A471-CB1762DE794B}" type="presParOf" srcId="{B7371E41-0D51-4E43-9C97-5BC774C278C3}" destId="{67035764-7D86-4125-A2EC-27C7D22D41C3}" srcOrd="2" destOrd="0" presId="urn:microsoft.com/office/officeart/2016/7/layout/LinearArrowProcessNumbered"/>
    <dgm:cxn modelId="{2DC7F3A2-56CF-4A0F-8192-EE4379F24C9B}" type="presParOf" srcId="{B7371E41-0D51-4E43-9C97-5BC774C278C3}" destId="{40836B9B-A350-4647-8FE2-29A85F800FE4}" srcOrd="3" destOrd="0" presId="urn:microsoft.com/office/officeart/2016/7/layout/LinearArrowProcessNumbered"/>
    <dgm:cxn modelId="{EA4FEA95-2458-4C98-B3A8-0DEA005EC4A9}" type="presParOf" srcId="{17E27059-DB1D-407D-9A1A-B81D1BC1299F}" destId="{50838C19-205E-45EB-B134-39B1F7A7B04A}" srcOrd="2" destOrd="0" presId="urn:microsoft.com/office/officeart/2016/7/layout/LinearArrowProcessNumbered"/>
    <dgm:cxn modelId="{43674364-DC6C-4CFE-85C6-268AFC97B452}" type="presParOf" srcId="{5DC5E32E-ED5E-44D2-B6ED-6B0F0FDABCCB}" destId="{DC6E8675-A043-4526-9CCD-FF143CB3EB16}" srcOrd="3" destOrd="0" presId="urn:microsoft.com/office/officeart/2016/7/layout/LinearArrowProcessNumbered"/>
    <dgm:cxn modelId="{5D541C45-893A-4383-A5E3-B8D695252BB2}" type="presParOf" srcId="{5DC5E32E-ED5E-44D2-B6ED-6B0F0FDABCCB}" destId="{0D658681-7238-4F5D-B7D6-FF85D86B567A}" srcOrd="4" destOrd="0" presId="urn:microsoft.com/office/officeart/2016/7/layout/LinearArrowProcessNumbered"/>
    <dgm:cxn modelId="{D153E9E9-82EB-4285-90FE-CA548241A3C4}" type="presParOf" srcId="{0D658681-7238-4F5D-B7D6-FF85D86B567A}" destId="{3C776E5E-E976-4CDE-8F30-3B59A57A4486}" srcOrd="0" destOrd="0" presId="urn:microsoft.com/office/officeart/2016/7/layout/LinearArrowProcessNumbered"/>
    <dgm:cxn modelId="{F7819832-D457-42CB-832F-BF39ABDA2106}" type="presParOf" srcId="{0D658681-7238-4F5D-B7D6-FF85D86B567A}" destId="{27AAA848-42D7-4F38-A38C-FC51017D637F}" srcOrd="1" destOrd="0" presId="urn:microsoft.com/office/officeart/2016/7/layout/LinearArrowProcessNumbered"/>
    <dgm:cxn modelId="{8539B203-7D3A-4116-86E6-3CC1B2629CB3}" type="presParOf" srcId="{27AAA848-42D7-4F38-A38C-FC51017D637F}" destId="{CEE30799-CA03-48C9-BE1A-E7701F44D030}" srcOrd="0" destOrd="0" presId="urn:microsoft.com/office/officeart/2016/7/layout/LinearArrowProcessNumbered"/>
    <dgm:cxn modelId="{5AB9C819-BBA4-4F65-B4A8-41B59AD11BE6}" type="presParOf" srcId="{27AAA848-42D7-4F38-A38C-FC51017D637F}" destId="{CD928DF0-CEC4-4311-A32D-A37EEE947E06}" srcOrd="1" destOrd="0" presId="urn:microsoft.com/office/officeart/2016/7/layout/LinearArrowProcessNumbered"/>
    <dgm:cxn modelId="{E1BC097E-7A83-4B29-8F24-2DDC3D71531A}" type="presParOf" srcId="{27AAA848-42D7-4F38-A38C-FC51017D637F}" destId="{CB387C52-4F06-4E58-A23A-CC094BEA68C5}" srcOrd="2" destOrd="0" presId="urn:microsoft.com/office/officeart/2016/7/layout/LinearArrowProcessNumbered"/>
    <dgm:cxn modelId="{4530CAA6-D327-4DEC-9B3D-911F9ECCDBB0}" type="presParOf" srcId="{27AAA848-42D7-4F38-A38C-FC51017D637F}" destId="{85DA6CDC-2378-4D11-B271-FC987B633CDA}" srcOrd="3" destOrd="0" presId="urn:microsoft.com/office/officeart/2016/7/layout/LinearArrowProcessNumbered"/>
    <dgm:cxn modelId="{8200C46A-EB3C-4DFF-8763-8425CA31D67B}" type="presParOf" srcId="{0D658681-7238-4F5D-B7D6-FF85D86B567A}" destId="{629353C3-083A-49AB-8D6C-FA3F71D28C42}" srcOrd="2" destOrd="0" presId="urn:microsoft.com/office/officeart/2016/7/layout/LinearArrowProcessNumbered"/>
    <dgm:cxn modelId="{DB94D261-3262-4DA4-9E28-E4A7A50D14B9}" type="presParOf" srcId="{5DC5E32E-ED5E-44D2-B6ED-6B0F0FDABCCB}" destId="{51FA4618-C723-43C6-985F-6B752EFD60F8}" srcOrd="5" destOrd="0" presId="urn:microsoft.com/office/officeart/2016/7/layout/LinearArrowProcessNumbered"/>
    <dgm:cxn modelId="{191E12C8-B23C-45F4-A8D9-A81ED439E45D}" type="presParOf" srcId="{5DC5E32E-ED5E-44D2-B6ED-6B0F0FDABCCB}" destId="{5CE7786E-55B3-48B9-95D1-9E8B169198A2}" srcOrd="6" destOrd="0" presId="urn:microsoft.com/office/officeart/2016/7/layout/LinearArrowProcessNumbered"/>
    <dgm:cxn modelId="{FED7D95A-5227-452F-BDC8-A5475F7BFAEF}" type="presParOf" srcId="{5CE7786E-55B3-48B9-95D1-9E8B169198A2}" destId="{41E22774-F084-41A0-8CD6-67D266819DEE}" srcOrd="0" destOrd="0" presId="urn:microsoft.com/office/officeart/2016/7/layout/LinearArrowProcessNumbered"/>
    <dgm:cxn modelId="{8BF1A6EB-4AC7-4943-8E89-4BEEF9C4D671}" type="presParOf" srcId="{5CE7786E-55B3-48B9-95D1-9E8B169198A2}" destId="{0E7EB006-EB29-4BDE-8692-3DC92000C362}" srcOrd="1" destOrd="0" presId="urn:microsoft.com/office/officeart/2016/7/layout/LinearArrowProcessNumbered"/>
    <dgm:cxn modelId="{18D3498D-621E-4D19-B3D2-0909AA4A1E78}" type="presParOf" srcId="{0E7EB006-EB29-4BDE-8692-3DC92000C362}" destId="{12ECDEA3-CBD8-49E9-8B37-22FFFBF51D0D}" srcOrd="0" destOrd="0" presId="urn:microsoft.com/office/officeart/2016/7/layout/LinearArrowProcessNumbered"/>
    <dgm:cxn modelId="{C9700DBE-EB27-46A7-A0D6-3DFC1AB760E9}" type="presParOf" srcId="{0E7EB006-EB29-4BDE-8692-3DC92000C362}" destId="{B024B112-4A2F-43CC-ACE8-A6157FDB8E30}" srcOrd="1" destOrd="0" presId="urn:microsoft.com/office/officeart/2016/7/layout/LinearArrowProcessNumbered"/>
    <dgm:cxn modelId="{C64CB173-6BAB-42FD-ABDD-2851DD8EC0E3}" type="presParOf" srcId="{0E7EB006-EB29-4BDE-8692-3DC92000C362}" destId="{28F875BD-8B4D-4806-AE3F-73B78E3F91EF}" srcOrd="2" destOrd="0" presId="urn:microsoft.com/office/officeart/2016/7/layout/LinearArrowProcessNumbered"/>
    <dgm:cxn modelId="{D1EF554E-7704-4C11-B579-6AA4FFE7ABB2}" type="presParOf" srcId="{0E7EB006-EB29-4BDE-8692-3DC92000C362}" destId="{1754EA90-E626-4097-B4C7-5CA6FD1CD15D}" srcOrd="3" destOrd="0" presId="urn:microsoft.com/office/officeart/2016/7/layout/LinearArrowProcessNumbered"/>
    <dgm:cxn modelId="{B0915E85-8196-4AF8-8D34-D2BAB8142E74}" type="presParOf" srcId="{5CE7786E-55B3-48B9-95D1-9E8B169198A2}" destId="{132CA888-EF8D-47C3-B686-1BA883EFD8B6}" srcOrd="2" destOrd="0" presId="urn:microsoft.com/office/officeart/2016/7/layout/LinearArrowProcessNumbered"/>
    <dgm:cxn modelId="{03688E77-49C0-4BE6-8F96-53956C0AE017}" type="presParOf" srcId="{5DC5E32E-ED5E-44D2-B6ED-6B0F0FDABCCB}" destId="{CDCC784A-F47D-4762-8893-6063309114CB}" srcOrd="7" destOrd="0" presId="urn:microsoft.com/office/officeart/2016/7/layout/LinearArrowProcessNumbered"/>
    <dgm:cxn modelId="{91DC949A-C7A0-470D-A38F-38969FB04A0F}" type="presParOf" srcId="{5DC5E32E-ED5E-44D2-B6ED-6B0F0FDABCCB}" destId="{374F237E-5725-43B0-9A6D-4D1E8596B537}" srcOrd="8" destOrd="0" presId="urn:microsoft.com/office/officeart/2016/7/layout/LinearArrowProcessNumbered"/>
    <dgm:cxn modelId="{349F8668-49DD-467D-B556-2F4CB75A841C}" type="presParOf" srcId="{374F237E-5725-43B0-9A6D-4D1E8596B537}" destId="{781DBBF8-8B1A-43C9-9E05-A4ED68B7C624}" srcOrd="0" destOrd="0" presId="urn:microsoft.com/office/officeart/2016/7/layout/LinearArrowProcessNumbered"/>
    <dgm:cxn modelId="{D29A198B-851E-449A-86A8-80D666E80B31}" type="presParOf" srcId="{374F237E-5725-43B0-9A6D-4D1E8596B537}" destId="{454E37AE-E259-4FDD-8572-CAEB13662322}" srcOrd="1" destOrd="0" presId="urn:microsoft.com/office/officeart/2016/7/layout/LinearArrowProcessNumbered"/>
    <dgm:cxn modelId="{B4045DD2-A620-4C5F-A589-669D8C98F956}" type="presParOf" srcId="{454E37AE-E259-4FDD-8572-CAEB13662322}" destId="{32071831-88FF-4416-A31F-F5565DA4F875}" srcOrd="0" destOrd="0" presId="urn:microsoft.com/office/officeart/2016/7/layout/LinearArrowProcessNumbered"/>
    <dgm:cxn modelId="{CE170E77-4837-4F72-A4D5-935B9E304B47}" type="presParOf" srcId="{454E37AE-E259-4FDD-8572-CAEB13662322}" destId="{3AE9167A-50D1-482B-BD53-CA52C1AF81AC}" srcOrd="1" destOrd="0" presId="urn:microsoft.com/office/officeart/2016/7/layout/LinearArrowProcessNumbered"/>
    <dgm:cxn modelId="{5F743B5F-F2B9-4021-91DC-EB9798B4F383}" type="presParOf" srcId="{454E37AE-E259-4FDD-8572-CAEB13662322}" destId="{1F48D0AF-B1BF-4B40-8522-9DFE00D31952}" srcOrd="2" destOrd="0" presId="urn:microsoft.com/office/officeart/2016/7/layout/LinearArrowProcessNumbered"/>
    <dgm:cxn modelId="{4E059DB2-4A48-4E81-9E83-5A08F082481D}" type="presParOf" srcId="{454E37AE-E259-4FDD-8572-CAEB13662322}" destId="{BE0181AF-4D25-4B18-8198-FA7907D17551}" srcOrd="3" destOrd="0" presId="urn:microsoft.com/office/officeart/2016/7/layout/LinearArrowProcessNumbered"/>
    <dgm:cxn modelId="{2D213D02-7CD3-49ED-9EB5-F8112DF8CAE0}" type="presParOf" srcId="{374F237E-5725-43B0-9A6D-4D1E8596B537}" destId="{59344E2D-631F-4F83-95F7-FA77B30CA69C}"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FB4996-BE2A-4777-9C4D-E96AF00AF777}">
      <dsp:nvSpPr>
        <dsp:cNvPr id="0" name=""/>
        <dsp:cNvSpPr/>
      </dsp:nvSpPr>
      <dsp:spPr>
        <a:xfrm>
          <a:off x="1464625" y="1326210"/>
          <a:ext cx="2247280" cy="219090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GOOD GOVERNANCE CHARTERS &amp; CODES OF CONDUCT</a:t>
          </a:r>
        </a:p>
      </dsp:txBody>
      <dsp:txXfrm>
        <a:off x="1793732" y="1647060"/>
        <a:ext cx="1589066" cy="1549200"/>
      </dsp:txXfrm>
    </dsp:sp>
    <dsp:sp modelId="{9CCCAB13-3CB8-4675-8245-1B09DF331783}">
      <dsp:nvSpPr>
        <dsp:cNvPr id="0" name=""/>
        <dsp:cNvSpPr/>
      </dsp:nvSpPr>
      <dsp:spPr>
        <a:xfrm>
          <a:off x="521751" y="0"/>
          <a:ext cx="4562127" cy="4755741"/>
        </a:xfrm>
        <a:prstGeom prst="blockArc">
          <a:avLst>
            <a:gd name="adj1" fmla="val 17527788"/>
            <a:gd name="adj2" fmla="val 4119114"/>
            <a:gd name="adj3" fmla="val 575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9B278E-F3FF-452C-A85A-83B937B1B653}">
      <dsp:nvSpPr>
        <dsp:cNvPr id="0" name=""/>
        <dsp:cNvSpPr/>
      </dsp:nvSpPr>
      <dsp:spPr>
        <a:xfrm>
          <a:off x="3880970" y="400908"/>
          <a:ext cx="1212375" cy="1212713"/>
        </a:xfrm>
        <a:prstGeom prst="ellipse">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18F282-C16E-4FDA-98A9-19C96282C791}">
      <dsp:nvSpPr>
        <dsp:cNvPr id="0" name=""/>
        <dsp:cNvSpPr/>
      </dsp:nvSpPr>
      <dsp:spPr>
        <a:xfrm>
          <a:off x="5274316" y="562650"/>
          <a:ext cx="2185666" cy="546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l" defTabSz="711200">
            <a:lnSpc>
              <a:spcPct val="90000"/>
            </a:lnSpc>
            <a:spcBef>
              <a:spcPct val="0"/>
            </a:spcBef>
            <a:spcAft>
              <a:spcPct val="10000"/>
            </a:spcAft>
            <a:buNone/>
          </a:pPr>
          <a:r>
            <a:rPr lang="en-US" sz="1600" kern="1200" dirty="0"/>
            <a:t>VLIZ as Ocean Decade </a:t>
          </a:r>
        </a:p>
        <a:p>
          <a:pPr marL="0" lvl="0" indent="0" algn="l" defTabSz="711200">
            <a:lnSpc>
              <a:spcPct val="90000"/>
            </a:lnSpc>
            <a:spcBef>
              <a:spcPct val="0"/>
            </a:spcBef>
            <a:spcAft>
              <a:spcPct val="10000"/>
            </a:spcAft>
            <a:buNone/>
          </a:pPr>
          <a:r>
            <a:rPr lang="en-US" sz="1600" kern="1200" dirty="0"/>
            <a:t>Implementing Partner DIP</a:t>
          </a:r>
        </a:p>
      </dsp:txBody>
      <dsp:txXfrm>
        <a:off x="5274316" y="562650"/>
        <a:ext cx="2185666" cy="546928"/>
      </dsp:txXfrm>
    </dsp:sp>
    <dsp:sp modelId="{B036DCDC-827B-41D0-82F5-51E393C099B8}">
      <dsp:nvSpPr>
        <dsp:cNvPr id="0" name=""/>
        <dsp:cNvSpPr/>
      </dsp:nvSpPr>
      <dsp:spPr>
        <a:xfrm>
          <a:off x="4349557" y="1780549"/>
          <a:ext cx="1212375" cy="1212713"/>
        </a:xfrm>
        <a:prstGeom prst="ellipse">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01ADEA7-24E3-4593-838E-5A7603064597}">
      <dsp:nvSpPr>
        <dsp:cNvPr id="0" name=""/>
        <dsp:cNvSpPr/>
      </dsp:nvSpPr>
      <dsp:spPr>
        <a:xfrm>
          <a:off x="5789301" y="1818679"/>
          <a:ext cx="2247641" cy="1173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l" defTabSz="711200">
            <a:lnSpc>
              <a:spcPct val="90000"/>
            </a:lnSpc>
            <a:spcBef>
              <a:spcPct val="0"/>
            </a:spcBef>
            <a:spcAft>
              <a:spcPct val="10000"/>
            </a:spcAft>
            <a:buNone/>
          </a:pPr>
          <a:r>
            <a:rPr lang="en-US" sz="1600" kern="1200" dirty="0"/>
            <a:t>VLIZ Grant-Making Facility ‘The Sea as Good Cause' in the Ocean Decade</a:t>
          </a:r>
        </a:p>
      </dsp:txBody>
      <dsp:txXfrm>
        <a:off x="5789301" y="1818679"/>
        <a:ext cx="2247641" cy="1173716"/>
      </dsp:txXfrm>
    </dsp:sp>
    <dsp:sp modelId="{28450430-161B-4C0C-8BD8-561029E42B7F}">
      <dsp:nvSpPr>
        <dsp:cNvPr id="0" name=""/>
        <dsp:cNvSpPr/>
      </dsp:nvSpPr>
      <dsp:spPr>
        <a:xfrm>
          <a:off x="3880970" y="3179688"/>
          <a:ext cx="1212375" cy="1212713"/>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8000" r="-8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73ABBAF-1ADD-4DEC-8F9F-820350862E23}">
      <dsp:nvSpPr>
        <dsp:cNvPr id="0" name=""/>
        <dsp:cNvSpPr/>
      </dsp:nvSpPr>
      <dsp:spPr>
        <a:xfrm>
          <a:off x="5280718" y="3257352"/>
          <a:ext cx="2579961" cy="1173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l" defTabSz="711200">
            <a:lnSpc>
              <a:spcPct val="90000"/>
            </a:lnSpc>
            <a:spcBef>
              <a:spcPct val="0"/>
            </a:spcBef>
            <a:spcAft>
              <a:spcPct val="10000"/>
            </a:spcAft>
            <a:buNone/>
          </a:pPr>
          <a:r>
            <a:rPr lang="en-US" sz="1600" kern="1200" dirty="0"/>
            <a:t>VLIZ Secretariat to the </a:t>
          </a:r>
        </a:p>
        <a:p>
          <a:pPr marL="0" lvl="0" indent="0" algn="l" defTabSz="711200">
            <a:lnSpc>
              <a:spcPct val="90000"/>
            </a:lnSpc>
            <a:spcBef>
              <a:spcPct val="0"/>
            </a:spcBef>
            <a:spcAft>
              <a:spcPct val="10000"/>
            </a:spcAft>
            <a:buNone/>
          </a:pPr>
          <a:r>
            <a:rPr lang="en-US" sz="1600" kern="1200" dirty="0"/>
            <a:t>Belgium National Ocean Decade Committee NDC-BE</a:t>
          </a:r>
        </a:p>
      </dsp:txBody>
      <dsp:txXfrm>
        <a:off x="5280718" y="3257352"/>
        <a:ext cx="2579961" cy="11737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4143F5-4297-4B15-9B11-49F03B219AC3}">
      <dsp:nvSpPr>
        <dsp:cNvPr id="0" name=""/>
        <dsp:cNvSpPr/>
      </dsp:nvSpPr>
      <dsp:spPr>
        <a:xfrm>
          <a:off x="812609" y="1311805"/>
          <a:ext cx="647408"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AEA09E0-3EC3-4F30-A090-27AA3B7731A2}">
      <dsp:nvSpPr>
        <dsp:cNvPr id="0" name=""/>
        <dsp:cNvSpPr/>
      </dsp:nvSpPr>
      <dsp:spPr>
        <a:xfrm>
          <a:off x="1498862" y="1257030"/>
          <a:ext cx="74451" cy="140939"/>
        </a:xfrm>
        <a:prstGeom prst="chevron">
          <a:avLst>
            <a:gd name="adj" fmla="val 90000"/>
          </a:avLst>
        </a:prstGeom>
        <a:solidFill>
          <a:schemeClr val="accent1">
            <a:alpha val="90000"/>
            <a:tint val="40000"/>
            <a:hueOff val="0"/>
            <a:satOff val="0"/>
            <a:lumOff val="0"/>
            <a:alphaOff val="0"/>
          </a:schemeClr>
        </a:solidFill>
        <a:ln w="12700" cap="flat" cmpd="sng" algn="ctr">
          <a:solidFill>
            <a:schemeClr val="bg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EFBC3A87-01D6-4CE4-8DDF-4AA55C295354}">
      <dsp:nvSpPr>
        <dsp:cNvPr id="0" name=""/>
        <dsp:cNvSpPr/>
      </dsp:nvSpPr>
      <dsp:spPr>
        <a:xfrm>
          <a:off x="422979" y="1003137"/>
          <a:ext cx="617407" cy="61740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959" tIns="23959" rIns="23959" bIns="23959" numCol="1" spcCol="1270" anchor="ctr" anchorCtr="0">
          <a:noAutofit/>
        </a:bodyPr>
        <a:lstStyle/>
        <a:p>
          <a:pPr marL="0" lvl="0" indent="0" algn="ctr" defTabSz="1422400">
            <a:lnSpc>
              <a:spcPct val="90000"/>
            </a:lnSpc>
            <a:spcBef>
              <a:spcPct val="0"/>
            </a:spcBef>
            <a:spcAft>
              <a:spcPct val="35000"/>
            </a:spcAft>
            <a:buNone/>
          </a:pPr>
          <a:r>
            <a:rPr lang="en-US" sz="3200" kern="1200"/>
            <a:t>1</a:t>
          </a:r>
        </a:p>
      </dsp:txBody>
      <dsp:txXfrm>
        <a:off x="513396" y="1093554"/>
        <a:ext cx="436573" cy="436573"/>
      </dsp:txXfrm>
    </dsp:sp>
    <dsp:sp modelId="{362529D0-143B-4DED-AC60-356622A8F995}">
      <dsp:nvSpPr>
        <dsp:cNvPr id="0" name=""/>
        <dsp:cNvSpPr/>
      </dsp:nvSpPr>
      <dsp:spPr>
        <a:xfrm>
          <a:off x="3349" y="1786143"/>
          <a:ext cx="1456668" cy="1965600"/>
        </a:xfrm>
        <a:prstGeom prst="upArrowCallout">
          <a:avLst>
            <a:gd name="adj1" fmla="val 50000"/>
            <a:gd name="adj2" fmla="val 20000"/>
            <a:gd name="adj3" fmla="val 20000"/>
            <a:gd name="adj4" fmla="val 100000"/>
          </a:avLst>
        </a:prstGeom>
        <a:gradFill flip="none" rotWithShape="1">
          <a:gsLst>
            <a:gs pos="0">
              <a:srgbClr val="FFFFFF">
                <a:lumMod val="40000"/>
                <a:lumOff val="60000"/>
              </a:srgbClr>
            </a:gs>
            <a:gs pos="36000">
              <a:srgbClr val="FFFFFF">
                <a:lumMod val="95000"/>
                <a:lumOff val="5000"/>
              </a:srgbClr>
            </a:gs>
            <a:gs pos="100000">
              <a:srgbClr val="31B7BC"/>
            </a:gs>
          </a:gsLst>
          <a:lin ang="16200000" scaled="1"/>
          <a:tileRect/>
        </a:gra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904" tIns="165100" rIns="114904" bIns="165100" numCol="1" spcCol="1270" anchor="t" anchorCtr="0">
          <a:noAutofit/>
        </a:bodyPr>
        <a:lstStyle/>
        <a:p>
          <a:pPr marL="0" lvl="0" indent="0" algn="l" defTabSz="711200">
            <a:lnSpc>
              <a:spcPct val="90000"/>
            </a:lnSpc>
            <a:spcBef>
              <a:spcPct val="0"/>
            </a:spcBef>
            <a:spcAft>
              <a:spcPct val="35000"/>
            </a:spcAft>
            <a:buNone/>
          </a:pPr>
          <a:r>
            <a:rPr lang="en-US" sz="1600" b="1" kern="1200" dirty="0">
              <a:solidFill>
                <a:srgbClr val="000000">
                  <a:hueOff val="0"/>
                  <a:satOff val="0"/>
                  <a:lumOff val="0"/>
                  <a:alphaOff val="0"/>
                </a:srgbClr>
              </a:solidFill>
              <a:latin typeface="Sofia Pro"/>
              <a:ea typeface="+mn-ea"/>
              <a:cs typeface="+mn-cs"/>
            </a:rPr>
            <a:t>Connect </a:t>
          </a:r>
          <a:r>
            <a:rPr lang="en-US" sz="1600" b="0" kern="1200" dirty="0">
              <a:solidFill>
                <a:srgbClr val="000000">
                  <a:hueOff val="0"/>
                  <a:satOff val="0"/>
                  <a:lumOff val="0"/>
                  <a:alphaOff val="0"/>
                </a:srgbClr>
              </a:solidFill>
              <a:latin typeface="Sofia Pro"/>
              <a:ea typeface="+mn-ea"/>
              <a:cs typeface="+mn-cs"/>
            </a:rPr>
            <a:t>with core-group members on topics of interest</a:t>
          </a:r>
        </a:p>
      </dsp:txBody>
      <dsp:txXfrm>
        <a:off x="3349" y="2077477"/>
        <a:ext cx="1456668" cy="1674266"/>
      </dsp:txXfrm>
    </dsp:sp>
    <dsp:sp modelId="{144CC710-6C79-483B-A297-17A01D23B61E}">
      <dsp:nvSpPr>
        <dsp:cNvPr id="0" name=""/>
        <dsp:cNvSpPr/>
      </dsp:nvSpPr>
      <dsp:spPr>
        <a:xfrm>
          <a:off x="1621869" y="1311804"/>
          <a:ext cx="1456668"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6A22EDB-B8CD-44D0-92C7-415766C30133}">
      <dsp:nvSpPr>
        <dsp:cNvPr id="0" name=""/>
        <dsp:cNvSpPr/>
      </dsp:nvSpPr>
      <dsp:spPr>
        <a:xfrm>
          <a:off x="3117383" y="1257029"/>
          <a:ext cx="74451" cy="140940"/>
        </a:xfrm>
        <a:prstGeom prst="chevron">
          <a:avLst>
            <a:gd name="adj" fmla="val 90000"/>
          </a:avLst>
        </a:prstGeom>
        <a:solidFill>
          <a:schemeClr val="accent1">
            <a:alpha val="90000"/>
            <a:tint val="40000"/>
            <a:hueOff val="0"/>
            <a:satOff val="0"/>
            <a:lumOff val="0"/>
            <a:alphaOff val="0"/>
          </a:schemeClr>
        </a:solidFill>
        <a:ln w="12700" cap="flat" cmpd="sng" algn="ctr">
          <a:solidFill>
            <a:schemeClr val="bg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67035764-7D86-4125-A2EC-27C7D22D41C3}">
      <dsp:nvSpPr>
        <dsp:cNvPr id="0" name=""/>
        <dsp:cNvSpPr/>
      </dsp:nvSpPr>
      <dsp:spPr>
        <a:xfrm>
          <a:off x="2041500" y="1003136"/>
          <a:ext cx="617407" cy="61740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959" tIns="23959" rIns="23959" bIns="23959" numCol="1" spcCol="1270" anchor="ctr" anchorCtr="0">
          <a:noAutofit/>
        </a:bodyPr>
        <a:lstStyle/>
        <a:p>
          <a:pPr marL="0" lvl="0" indent="0" algn="ctr" defTabSz="1422400">
            <a:lnSpc>
              <a:spcPct val="90000"/>
            </a:lnSpc>
            <a:spcBef>
              <a:spcPct val="0"/>
            </a:spcBef>
            <a:spcAft>
              <a:spcPct val="35000"/>
            </a:spcAft>
            <a:buNone/>
          </a:pPr>
          <a:r>
            <a:rPr lang="en-US" sz="3200" kern="1200"/>
            <a:t>2</a:t>
          </a:r>
        </a:p>
      </dsp:txBody>
      <dsp:txXfrm>
        <a:off x="2131917" y="1093553"/>
        <a:ext cx="436573" cy="436573"/>
      </dsp:txXfrm>
    </dsp:sp>
    <dsp:sp modelId="{50838C19-205E-45EB-B134-39B1F7A7B04A}">
      <dsp:nvSpPr>
        <dsp:cNvPr id="0" name=""/>
        <dsp:cNvSpPr/>
      </dsp:nvSpPr>
      <dsp:spPr>
        <a:xfrm>
          <a:off x="3263856" y="1788364"/>
          <a:ext cx="1456668" cy="1965600"/>
        </a:xfrm>
        <a:prstGeom prst="upArrowCallout">
          <a:avLst>
            <a:gd name="adj1" fmla="val 50000"/>
            <a:gd name="adj2" fmla="val 20000"/>
            <a:gd name="adj3" fmla="val 20000"/>
            <a:gd name="adj4" fmla="val 100000"/>
          </a:avLst>
        </a:prstGeom>
        <a:gradFill flip="none" rotWithShape="1">
          <a:gsLst>
            <a:gs pos="0">
              <a:srgbClr val="FFFFFF">
                <a:lumMod val="40000"/>
                <a:lumOff val="60000"/>
              </a:srgbClr>
            </a:gs>
            <a:gs pos="36000">
              <a:srgbClr val="FFFFFF">
                <a:lumMod val="95000"/>
                <a:lumOff val="5000"/>
              </a:srgbClr>
            </a:gs>
            <a:gs pos="100000">
              <a:srgbClr val="31B7BC"/>
            </a:gs>
          </a:gsLst>
          <a:lin ang="16200000" scaled="1"/>
          <a:tileRect/>
        </a:gra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904" tIns="165100" rIns="114904" bIns="165100" numCol="1" spcCol="1270" anchor="t" anchorCtr="0">
          <a:noAutofit/>
        </a:bodyPr>
        <a:lstStyle/>
        <a:p>
          <a:pPr marL="0" lvl="0" indent="0" algn="l" defTabSz="711200">
            <a:lnSpc>
              <a:spcPct val="90000"/>
            </a:lnSpc>
            <a:spcBef>
              <a:spcPct val="0"/>
            </a:spcBef>
            <a:spcAft>
              <a:spcPct val="35000"/>
            </a:spcAft>
            <a:buNone/>
          </a:pPr>
          <a:r>
            <a:rPr lang="en-US" sz="1600" b="1" kern="1200" dirty="0">
              <a:solidFill>
                <a:srgbClr val="000000">
                  <a:hueOff val="0"/>
                  <a:satOff val="0"/>
                  <a:lumOff val="0"/>
                  <a:alphaOff val="0"/>
                </a:srgbClr>
              </a:solidFill>
              <a:latin typeface="Sofia Pro"/>
              <a:ea typeface="+mn-ea"/>
              <a:cs typeface="+mn-cs"/>
            </a:rPr>
            <a:t>Ocean Decade Conference</a:t>
          </a:r>
        </a:p>
      </dsp:txBody>
      <dsp:txXfrm>
        <a:off x="3263856" y="2079698"/>
        <a:ext cx="1456668" cy="1674266"/>
      </dsp:txXfrm>
    </dsp:sp>
    <dsp:sp modelId="{CEE30799-CA03-48C9-BE1A-E7701F44D030}">
      <dsp:nvSpPr>
        <dsp:cNvPr id="0" name=""/>
        <dsp:cNvSpPr/>
      </dsp:nvSpPr>
      <dsp:spPr>
        <a:xfrm>
          <a:off x="3240390" y="1311804"/>
          <a:ext cx="1456668"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D928DF0-CEC4-4311-A32D-A37EEE947E06}">
      <dsp:nvSpPr>
        <dsp:cNvPr id="0" name=""/>
        <dsp:cNvSpPr/>
      </dsp:nvSpPr>
      <dsp:spPr>
        <a:xfrm>
          <a:off x="4735903" y="1257029"/>
          <a:ext cx="74451" cy="140941"/>
        </a:xfrm>
        <a:prstGeom prst="chevron">
          <a:avLst>
            <a:gd name="adj" fmla="val 90000"/>
          </a:avLst>
        </a:prstGeom>
        <a:solidFill>
          <a:schemeClr val="accent1">
            <a:alpha val="90000"/>
            <a:tint val="40000"/>
            <a:hueOff val="0"/>
            <a:satOff val="0"/>
            <a:lumOff val="0"/>
            <a:alphaOff val="0"/>
          </a:schemeClr>
        </a:solidFill>
        <a:ln w="12700" cap="flat" cmpd="sng" algn="ctr">
          <a:solidFill>
            <a:schemeClr val="bg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CB387C52-4F06-4E58-A23A-CC094BEA68C5}">
      <dsp:nvSpPr>
        <dsp:cNvPr id="0" name=""/>
        <dsp:cNvSpPr/>
      </dsp:nvSpPr>
      <dsp:spPr>
        <a:xfrm>
          <a:off x="3660021" y="1003136"/>
          <a:ext cx="617407" cy="61740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959" tIns="23959" rIns="23959" bIns="23959" numCol="1" spcCol="1270" anchor="ctr" anchorCtr="0">
          <a:noAutofit/>
        </a:bodyPr>
        <a:lstStyle/>
        <a:p>
          <a:pPr marL="0" lvl="0" indent="0" algn="ctr" defTabSz="1422400">
            <a:lnSpc>
              <a:spcPct val="90000"/>
            </a:lnSpc>
            <a:spcBef>
              <a:spcPct val="0"/>
            </a:spcBef>
            <a:spcAft>
              <a:spcPct val="35000"/>
            </a:spcAft>
            <a:buNone/>
          </a:pPr>
          <a:r>
            <a:rPr lang="en-US" sz="3200" kern="1200"/>
            <a:t>3</a:t>
          </a:r>
        </a:p>
      </dsp:txBody>
      <dsp:txXfrm>
        <a:off x="3750438" y="1093553"/>
        <a:ext cx="436573" cy="436573"/>
      </dsp:txXfrm>
    </dsp:sp>
    <dsp:sp modelId="{629353C3-083A-49AB-8D6C-FA3F71D28C42}">
      <dsp:nvSpPr>
        <dsp:cNvPr id="0" name=""/>
        <dsp:cNvSpPr/>
      </dsp:nvSpPr>
      <dsp:spPr>
        <a:xfrm>
          <a:off x="1627902" y="1778536"/>
          <a:ext cx="1456668" cy="1965600"/>
        </a:xfrm>
        <a:prstGeom prst="upArrowCallout">
          <a:avLst>
            <a:gd name="adj1" fmla="val 50000"/>
            <a:gd name="adj2" fmla="val 20000"/>
            <a:gd name="adj3" fmla="val 20000"/>
            <a:gd name="adj4" fmla="val 100000"/>
          </a:avLst>
        </a:prstGeom>
        <a:gradFill flip="none" rotWithShape="1">
          <a:gsLst>
            <a:gs pos="0">
              <a:srgbClr val="FFFFFF">
                <a:lumMod val="40000"/>
                <a:lumOff val="60000"/>
              </a:srgbClr>
            </a:gs>
            <a:gs pos="36000">
              <a:srgbClr val="FFFFFF">
                <a:lumMod val="95000"/>
                <a:lumOff val="5000"/>
              </a:srgbClr>
            </a:gs>
            <a:gs pos="100000">
              <a:srgbClr val="31B7BC"/>
            </a:gs>
          </a:gsLst>
          <a:lin ang="16200000" scaled="1"/>
          <a:tileRect/>
        </a:gra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904" tIns="165100" rIns="114904" bIns="165100" numCol="1" spcCol="1270" anchor="t" anchorCtr="0">
          <a:noAutofit/>
        </a:bodyPr>
        <a:lstStyle/>
        <a:p>
          <a:pPr marL="0" lvl="0" indent="0" algn="l" defTabSz="711200">
            <a:lnSpc>
              <a:spcPct val="90000"/>
            </a:lnSpc>
            <a:spcBef>
              <a:spcPct val="0"/>
            </a:spcBef>
            <a:spcAft>
              <a:spcPct val="35000"/>
            </a:spcAft>
            <a:buNone/>
          </a:pPr>
          <a:r>
            <a:rPr lang="en-US" sz="1600" b="1" kern="1200" dirty="0">
              <a:solidFill>
                <a:srgbClr val="000000">
                  <a:hueOff val="0"/>
                  <a:satOff val="0"/>
                  <a:lumOff val="0"/>
                  <a:alphaOff val="0"/>
                </a:srgbClr>
              </a:solidFill>
              <a:latin typeface="Sofia Pro"/>
              <a:ea typeface="+mn-ea"/>
              <a:cs typeface="+mn-cs"/>
            </a:rPr>
            <a:t>Pre-conference event:</a:t>
          </a:r>
        </a:p>
        <a:p>
          <a:pPr marL="0" lvl="0" indent="0" algn="l" defTabSz="711200">
            <a:lnSpc>
              <a:spcPct val="90000"/>
            </a:lnSpc>
            <a:spcBef>
              <a:spcPct val="0"/>
            </a:spcBef>
            <a:spcAft>
              <a:spcPct val="35000"/>
            </a:spcAft>
            <a:buNone/>
          </a:pPr>
          <a:r>
            <a:rPr lang="en-US" sz="1600" b="0" kern="1200" dirty="0">
              <a:solidFill>
                <a:srgbClr val="000000">
                  <a:hueOff val="0"/>
                  <a:satOff val="0"/>
                  <a:lumOff val="0"/>
                  <a:alphaOff val="0"/>
                </a:srgbClr>
              </a:solidFill>
              <a:latin typeface="Sofia Pro"/>
              <a:ea typeface="+mn-ea"/>
              <a:cs typeface="+mn-cs"/>
            </a:rPr>
            <a:t>VLIZ Marine Science Day 24</a:t>
          </a:r>
        </a:p>
      </dsp:txBody>
      <dsp:txXfrm>
        <a:off x="1627902" y="2069870"/>
        <a:ext cx="1456668" cy="1674266"/>
      </dsp:txXfrm>
    </dsp:sp>
    <dsp:sp modelId="{12ECDEA3-CBD8-49E9-8B37-22FFFBF51D0D}">
      <dsp:nvSpPr>
        <dsp:cNvPr id="0" name=""/>
        <dsp:cNvSpPr/>
      </dsp:nvSpPr>
      <dsp:spPr>
        <a:xfrm>
          <a:off x="4858911" y="1311804"/>
          <a:ext cx="1468138"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024B112-4A2F-43CC-ACE8-A6157FDB8E30}">
      <dsp:nvSpPr>
        <dsp:cNvPr id="0" name=""/>
        <dsp:cNvSpPr/>
      </dsp:nvSpPr>
      <dsp:spPr>
        <a:xfrm>
          <a:off x="6366200" y="1257029"/>
          <a:ext cx="75038" cy="140941"/>
        </a:xfrm>
        <a:prstGeom prst="chevron">
          <a:avLst>
            <a:gd name="adj" fmla="val 90000"/>
          </a:avLst>
        </a:prstGeom>
        <a:solidFill>
          <a:schemeClr val="accent1">
            <a:alpha val="90000"/>
            <a:tint val="40000"/>
            <a:hueOff val="0"/>
            <a:satOff val="0"/>
            <a:lumOff val="0"/>
            <a:alphaOff val="0"/>
          </a:schemeClr>
        </a:solidFill>
        <a:ln w="12700" cap="flat" cmpd="sng" algn="ctr">
          <a:solidFill>
            <a:schemeClr val="bg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28F875BD-8B4D-4806-AE3F-73B78E3F91EF}">
      <dsp:nvSpPr>
        <dsp:cNvPr id="0" name=""/>
        <dsp:cNvSpPr/>
      </dsp:nvSpPr>
      <dsp:spPr>
        <a:xfrm>
          <a:off x="5284277" y="1003136"/>
          <a:ext cx="617407" cy="61740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959" tIns="23959" rIns="23959" bIns="23959" numCol="1" spcCol="1270" anchor="ctr" anchorCtr="0">
          <a:noAutofit/>
        </a:bodyPr>
        <a:lstStyle/>
        <a:p>
          <a:pPr marL="0" lvl="0" indent="0" algn="ctr" defTabSz="1422400">
            <a:lnSpc>
              <a:spcPct val="90000"/>
            </a:lnSpc>
            <a:spcBef>
              <a:spcPct val="0"/>
            </a:spcBef>
            <a:spcAft>
              <a:spcPct val="35000"/>
            </a:spcAft>
            <a:buNone/>
          </a:pPr>
          <a:r>
            <a:rPr lang="en-US" sz="3200" kern="1200"/>
            <a:t>4</a:t>
          </a:r>
        </a:p>
      </dsp:txBody>
      <dsp:txXfrm>
        <a:off x="5374694" y="1093553"/>
        <a:ext cx="436573" cy="436573"/>
      </dsp:txXfrm>
    </dsp:sp>
    <dsp:sp modelId="{132CA888-EF8D-47C3-B686-1BA883EFD8B6}">
      <dsp:nvSpPr>
        <dsp:cNvPr id="0" name=""/>
        <dsp:cNvSpPr/>
      </dsp:nvSpPr>
      <dsp:spPr>
        <a:xfrm>
          <a:off x="4858911" y="1786143"/>
          <a:ext cx="1509781" cy="1965600"/>
        </a:xfrm>
        <a:prstGeom prst="upArrowCallout">
          <a:avLst>
            <a:gd name="adj1" fmla="val 50000"/>
            <a:gd name="adj2" fmla="val 20000"/>
            <a:gd name="adj3" fmla="val 20000"/>
            <a:gd name="adj4" fmla="val 100000"/>
          </a:avLst>
        </a:prstGeom>
        <a:gradFill flip="none" rotWithShape="1">
          <a:gsLst>
            <a:gs pos="0">
              <a:srgbClr val="FFFFFF">
                <a:lumMod val="40000"/>
                <a:lumOff val="60000"/>
              </a:srgbClr>
            </a:gs>
            <a:gs pos="36000">
              <a:srgbClr val="FFFFFF">
                <a:lumMod val="95000"/>
                <a:lumOff val="5000"/>
              </a:srgbClr>
            </a:gs>
            <a:gs pos="100000">
              <a:srgbClr val="31B7BC"/>
            </a:gs>
          </a:gsLst>
          <a:lin ang="16200000" scaled="1"/>
          <a:tileRect/>
        </a:gra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904" tIns="165100" rIns="114904" bIns="165100" numCol="1" spcCol="1270" anchor="t" anchorCtr="0">
          <a:noAutofit/>
        </a:bodyPr>
        <a:lstStyle/>
        <a:p>
          <a:pPr marL="0" lvl="0" indent="0" algn="l" defTabSz="711200">
            <a:lnSpc>
              <a:spcPct val="90000"/>
            </a:lnSpc>
            <a:spcBef>
              <a:spcPct val="0"/>
            </a:spcBef>
            <a:spcAft>
              <a:spcPct val="35000"/>
            </a:spcAft>
            <a:buNone/>
          </a:pPr>
          <a:r>
            <a:rPr lang="en-US" sz="1600" b="1" kern="1200" dirty="0">
              <a:solidFill>
                <a:srgbClr val="000000">
                  <a:hueOff val="0"/>
                  <a:satOff val="0"/>
                  <a:lumOff val="0"/>
                  <a:alphaOff val="0"/>
                </a:srgbClr>
              </a:solidFill>
              <a:latin typeface="Sofia Pro"/>
              <a:ea typeface="+mn-ea"/>
              <a:cs typeface="+mn-cs"/>
            </a:rPr>
            <a:t>Post-conference</a:t>
          </a:r>
          <a:r>
            <a:rPr lang="en-US" sz="1600" b="1" kern="1200" dirty="0"/>
            <a:t> event:</a:t>
          </a:r>
        </a:p>
        <a:p>
          <a:pPr marL="0" lvl="0" indent="0" algn="l" defTabSz="711200">
            <a:lnSpc>
              <a:spcPct val="90000"/>
            </a:lnSpc>
            <a:spcBef>
              <a:spcPct val="0"/>
            </a:spcBef>
            <a:spcAft>
              <a:spcPct val="35000"/>
            </a:spcAft>
            <a:buNone/>
          </a:pPr>
          <a:r>
            <a:rPr lang="en-US" sz="1600" kern="1200" dirty="0"/>
            <a:t>Ocean Decade meets Mission Ocean by Vlaamse UNESCO </a:t>
          </a:r>
          <a:r>
            <a:rPr lang="en-US" sz="1600" kern="1200" dirty="0" err="1"/>
            <a:t>Commissie</a:t>
          </a:r>
          <a:endParaRPr lang="en-US" sz="1600" kern="1200" dirty="0"/>
        </a:p>
      </dsp:txBody>
      <dsp:txXfrm>
        <a:off x="4858911" y="2088099"/>
        <a:ext cx="1509781" cy="1663644"/>
      </dsp:txXfrm>
    </dsp:sp>
    <dsp:sp modelId="{32071831-88FF-4416-A31F-F5565DA4F875}">
      <dsp:nvSpPr>
        <dsp:cNvPr id="0" name=""/>
        <dsp:cNvSpPr/>
      </dsp:nvSpPr>
      <dsp:spPr>
        <a:xfrm>
          <a:off x="6536447" y="1311803"/>
          <a:ext cx="728334"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F48D0AF-B1BF-4B40-8522-9DFE00D31952}">
      <dsp:nvSpPr>
        <dsp:cNvPr id="0" name=""/>
        <dsp:cNvSpPr/>
      </dsp:nvSpPr>
      <dsp:spPr>
        <a:xfrm>
          <a:off x="6956077" y="1003136"/>
          <a:ext cx="617407" cy="61740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959" tIns="23959" rIns="23959" bIns="23959" numCol="1" spcCol="1270" anchor="ctr" anchorCtr="0">
          <a:noAutofit/>
        </a:bodyPr>
        <a:lstStyle/>
        <a:p>
          <a:pPr marL="0" lvl="0" indent="0" algn="ctr" defTabSz="1422400">
            <a:lnSpc>
              <a:spcPct val="90000"/>
            </a:lnSpc>
            <a:spcBef>
              <a:spcPct val="0"/>
            </a:spcBef>
            <a:spcAft>
              <a:spcPct val="35000"/>
            </a:spcAft>
            <a:buNone/>
          </a:pPr>
          <a:r>
            <a:rPr lang="en-US" sz="3200" kern="1200"/>
            <a:t>5</a:t>
          </a:r>
        </a:p>
      </dsp:txBody>
      <dsp:txXfrm>
        <a:off x="7046494" y="1093553"/>
        <a:ext cx="436573" cy="436573"/>
      </dsp:txXfrm>
    </dsp:sp>
    <dsp:sp modelId="{59344E2D-631F-4F83-95F7-FA77B30CA69C}">
      <dsp:nvSpPr>
        <dsp:cNvPr id="0" name=""/>
        <dsp:cNvSpPr/>
      </dsp:nvSpPr>
      <dsp:spPr>
        <a:xfrm>
          <a:off x="6536447" y="1786143"/>
          <a:ext cx="1456668" cy="1965600"/>
        </a:xfrm>
        <a:prstGeom prst="upArrowCallout">
          <a:avLst>
            <a:gd name="adj1" fmla="val 50000"/>
            <a:gd name="adj2" fmla="val 20000"/>
            <a:gd name="adj3" fmla="val 20000"/>
            <a:gd name="adj4" fmla="val 100000"/>
          </a:avLst>
        </a:prstGeom>
        <a:gradFill flip="none" rotWithShape="1">
          <a:gsLst>
            <a:gs pos="0">
              <a:schemeClr val="accent5">
                <a:lumMod val="40000"/>
                <a:lumOff val="60000"/>
              </a:schemeClr>
            </a:gs>
            <a:gs pos="36000">
              <a:schemeClr val="accent5">
                <a:lumMod val="95000"/>
                <a:lumOff val="5000"/>
              </a:schemeClr>
            </a:gs>
            <a:gs pos="100000">
              <a:schemeClr val="bg2"/>
            </a:gs>
          </a:gsLst>
          <a:lin ang="16200000" scaled="1"/>
          <a:tileRect/>
        </a:gra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904" tIns="165100" rIns="114904" bIns="165100" numCol="1" spcCol="1270" anchor="t" anchorCtr="0">
          <a:noAutofit/>
        </a:bodyPr>
        <a:lstStyle/>
        <a:p>
          <a:pPr marL="0" lvl="0" indent="0" algn="l" defTabSz="711200">
            <a:lnSpc>
              <a:spcPct val="90000"/>
            </a:lnSpc>
            <a:spcBef>
              <a:spcPct val="0"/>
            </a:spcBef>
            <a:spcAft>
              <a:spcPct val="35000"/>
            </a:spcAft>
            <a:buNone/>
          </a:pPr>
          <a:r>
            <a:rPr lang="en-US" sz="1600" b="1" kern="1200" dirty="0"/>
            <a:t>Call #6 for Decade Actions</a:t>
          </a:r>
        </a:p>
        <a:p>
          <a:pPr marL="0" lvl="0" indent="0" algn="l" defTabSz="711200">
            <a:lnSpc>
              <a:spcPct val="90000"/>
            </a:lnSpc>
            <a:spcBef>
              <a:spcPct val="0"/>
            </a:spcBef>
            <a:spcAft>
              <a:spcPct val="35000"/>
            </a:spcAft>
            <a:buNone/>
          </a:pPr>
          <a:r>
            <a:rPr lang="en-US" sz="1600" kern="1200" dirty="0"/>
            <a:t>33 </a:t>
          </a:r>
          <a:r>
            <a:rPr lang="en-US" sz="1600" kern="1200" dirty="0" err="1"/>
            <a:t>programmes</a:t>
          </a:r>
          <a:r>
            <a:rPr lang="en-US" sz="1600" kern="1200" dirty="0"/>
            <a:t>, summary of priorities</a:t>
          </a:r>
        </a:p>
      </dsp:txBody>
      <dsp:txXfrm>
        <a:off x="6536447" y="2077477"/>
        <a:ext cx="1456668" cy="1674266"/>
      </dsp:txXfrm>
    </dsp:sp>
  </dsp:spTree>
</dsp:drawing>
</file>

<file path=ppt/diagrams/layout1.xml><?xml version="1.0" encoding="utf-8"?>
<dgm:layoutDef xmlns:dgm="http://schemas.openxmlformats.org/drawingml/2006/diagram" xmlns:a="http://schemas.openxmlformats.org/drawingml/2006/main" uniqueId="urn:microsoft.com/office/officeart/2011/layout/RadialPictureList">
  <dgm:title val="Radial Picture List"/>
  <dgm:desc val="Use to show relationships to a central idea. The Level 1 shape contains text and all Level 2 shapes contain a picture with corresponding text. Limited to four Level 2 pictures.  Unused pictures do not appear, but remain available if you switch layouts. Works best with a small amount of Level 2 text."/>
  <dgm:catLst>
    <dgm:cat type="picture" pri="2500"/>
    <dgm:cat type="officeonline" pri="25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Lst>
      <dgm:cxnLst>
        <dgm:cxn modelId="1" srcId="0" destId="10" srcOrd="0" destOrd="0"/>
        <dgm:cxn modelId="2" srcId="10" destId="11" srcOrd="0" destOrd="0"/>
        <dgm:cxn modelId="3" srcId="10" destId="12" srcOrd="1"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Lst>
      <dgm:cxnLst>
        <dgm:cxn modelId="1" srcId="0" destId="10" srcOrd="0" destOrd="0"/>
        <dgm:cxn modelId="2" srcId="10" destId="11" srcOrd="0" destOrd="0"/>
        <dgm:cxn modelId="3" srcId="10" destId="12" srcOrd="1" destOrd="0"/>
        <dgm:cxn modelId="4" srcId="10" destId="13" srcOrd="2" destOrd="0"/>
        <dgm:cxn modelId="5" srcId="10" destId="14" srcOrd="3" destOrd="0"/>
      </dgm:cxnLst>
      <dgm:bg/>
      <dgm:whole/>
    </dgm:dataModel>
  </dgm:clrData>
  <dgm:layoutNode name="Name0">
    <dgm:varLst>
      <dgm:chMax val="1"/>
      <dgm:chPref val="1"/>
      <dgm:dir/>
      <dgm:resizeHandles/>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l" for="ch" forName="Accent" refType="w" fact="0"/>
              <dgm:constr type="t" for="ch" forName="Accent" refType="h" fact="0"/>
              <dgm:constr type="w" for="ch" forName="Accent" refType="w" fact="0.6747"/>
              <dgm:constr type="h" for="ch" forName="Accent" refType="h"/>
              <dgm:constr type="l" for="ch" forName="Child1" refType="w" fact="0.76"/>
              <dgm:constr type="t" for="ch" forName="Child1" refType="h" fact="0.3739"/>
              <dgm:constr type="w" for="ch" forName="Child1" refType="w" fact="0.24"/>
              <dgm:constr type="h" for="ch" forName="Child1" refType="h" fact="0.255"/>
              <dgm:constr type="l" for="ch" forName="Parent" refType="w" fact="0.1726"/>
              <dgm:constr type="t" for="ch" forName="Parent" refType="h" fact="0.2646"/>
              <dgm:constr type="w" for="ch" forName="Parent" refType="w" fact="0.3347"/>
              <dgm:constr type="h" for="ch" forName="Parent" refType="h" fact="0.4759"/>
              <dgm:constr type="l" for="ch" forName="Image1" refType="w" fact="0.5661"/>
              <dgm:constr type="t" for="ch" forName="Image1" refType="h" fact="0.3744"/>
              <dgm:constr type="w" for="ch" forName="Image1" refType="w" fact="0.1793"/>
              <dgm:constr type="h" for="ch" forName="Image1" refType="h" fact="0.255"/>
            </dgm:constrLst>
          </dgm:if>
          <dgm:if name="Name6"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 refType="w" fact="0"/>
              <dgm:constr type="t" for="ch" forName="Accent" refType="h" fact="0"/>
              <dgm:constr type="w" for="ch" forName="Accent" refType="w" fact="0.6946"/>
              <dgm:constr type="h" for="ch" forName="Accent" refType="h"/>
              <dgm:constr type="l" for="ch" forName="Parent" refType="w" fact="0.1777"/>
              <dgm:constr type="t" for="ch" forName="Parent" refType="h" fact="0.2646"/>
              <dgm:constr type="w" for="ch" forName="Parent" refType="w" fact="0.3446"/>
              <dgm:constr type="h" for="ch" forName="Parent" refType="h" fact="0.4759"/>
              <dgm:constr type="l" for="ch" forName="Image1" refType="w" fact="0.5531"/>
              <dgm:constr type="t" for="ch" forName="Image1" refType="h" fact="0.1585"/>
              <dgm:constr type="w" for="ch" forName="Image1" refType="w" fact="0.1846"/>
              <dgm:constr type="h" for="ch" forName="Image1" refType="h" fact="0.255"/>
              <dgm:constr type="l" for="ch" forName="Image2" refType="w" fact="0.5531"/>
              <dgm:constr type="t" for="ch" forName="Image2" refType="h" fact="0.5624"/>
              <dgm:constr type="w" for="ch" forName="Image2" refType="w" fact="0.1846"/>
              <dgm:constr type="h" for="ch" forName="Image2" refType="h" fact="0.255"/>
              <dgm:constr type="l" for="ch" forName="Child1" refType="w" fact="0.7529"/>
              <dgm:constr type="t" for="ch" forName="Child1" refType="h" fact="0.1618"/>
              <dgm:constr type="w" for="ch" forName="Child1" refType="w" fact="0.2471"/>
              <dgm:constr type="h" for="ch" forName="Child1" refType="h" fact="0.2468"/>
              <dgm:constr type="l" for="ch" forName="Child2" refType="w" fact="0.7529"/>
              <dgm:constr type="t" for="ch" forName="Child2" refType="h" fact="0.5657"/>
              <dgm:constr type="w" for="ch" forName="Child2" refType="w" fact="0.2471"/>
              <dgm:constr type="h" for="ch" forName="Child2" refType="h" fact="0.2468"/>
            </dgm:constrLst>
          </dgm:if>
          <dgm:if name="Name7"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 refType="w" fact="0"/>
              <dgm:constr type="t" for="ch" forName="Accent" refType="h" fact="0"/>
              <dgm:constr type="w" for="ch" forName="Accent" refType="w" fact="0.6747"/>
              <dgm:constr type="h" for="ch" forName="Accent" refType="h"/>
              <dgm:constr type="l" for="ch" forName="Parent" refType="w" fact="0.1726"/>
              <dgm:constr type="t" for="ch" forName="Parent" refType="h" fact="0.2646"/>
              <dgm:constr type="w" for="ch" forName="Parent" refType="w" fact="0.3347"/>
              <dgm:constr type="h" for="ch" forName="Parent" refType="h" fact="0.4759"/>
              <dgm:constr type="l" for="ch" forName="Image1" refType="w" fact="0.4968"/>
              <dgm:constr type="t" for="ch" forName="Image1" refType="h" fact="0.0843"/>
              <dgm:constr type="w" for="ch" forName="Image1" refType="w" fact="0.1793"/>
              <dgm:constr type="h" for="ch" forName="Image1" refType="h" fact="0.255"/>
              <dgm:constr type="l" for="ch" forName="Image2" refType="w" fact="0.5661"/>
              <dgm:constr type="t" for="ch" forName="Image2" refType="h" fact="0.3744"/>
              <dgm:constr type="w" for="ch" forName="Image2" refType="w" fact="0.1793"/>
              <dgm:constr type="h" for="ch" forName="Image2" refType="h" fact="0.255"/>
              <dgm:constr type="l" for="ch" forName="Image3" refType="w" fact="0.4968"/>
              <dgm:constr type="t" for="ch" forName="Image3" refType="h" fact="0.6686"/>
              <dgm:constr type="w" for="ch" forName="Image3" refType="w" fact="0.1793"/>
              <dgm:constr type="h" for="ch" forName="Image3" refType="h" fact="0.255"/>
              <dgm:constr type="l" for="ch" forName="Child1" refType="w" fact="0.6897"/>
              <dgm:constr type="t" for="ch" forName="Child1" refType="h" fact="0.0884"/>
              <dgm:constr type="w" for="ch" forName="Child1" refType="w" fact="0.24"/>
              <dgm:constr type="h" for="ch" forName="Child1" refType="h" fact="0.2468"/>
              <dgm:constr type="l" for="ch" forName="Child2" refType="w" fact="0.76"/>
              <dgm:constr type="t" for="ch" forName="Child2" refType="h" fact="0.378"/>
              <dgm:constr type="w" for="ch" forName="Child2" refType="w" fact="0.24"/>
              <dgm:constr type="h" for="ch" forName="Child2" refType="h" fact="0.2468"/>
              <dgm:constr type="l" for="ch" forName="Child3" refType="w" fact="0.6897"/>
              <dgm:constr type="t" for="ch" forName="Child3" refType="h" fact="0.6738"/>
              <dgm:constr type="w" for="ch" forName="Child3" refType="w" fact="0.24"/>
              <dgm:constr type="h" for="ch" forName="Child3" refType="h" fact="0.2468"/>
            </dgm:constrLst>
          </dgm:if>
          <dgm:else name="Name8">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 refType="w" fact="0"/>
              <dgm:constr type="t" for="ch" forName="Accent" refType="h" fact="0.0361"/>
              <dgm:constr type="w" for="ch" forName="Accent" refType="w" fact="0.6865"/>
              <dgm:constr type="h" for="ch" forName="Accent" refType="h" fact="0.9197"/>
              <dgm:constr type="l" for="ch" forName="Parent" refType="w" fact="0.1756"/>
              <dgm:constr type="t" for="ch" forName="Parent" refType="h" fact="0.2795"/>
              <dgm:constr type="w" for="ch" forName="Parent" refType="w" fact="0.3406"/>
              <dgm:constr type="h" for="ch" forName="Parent" refType="h" fact="0.4377"/>
              <dgm:constr type="l" for="ch" forName="Image1" refType="w" fact="0.425"/>
              <dgm:constr type="t" for="ch" forName="Image1" refType="h" fact="0"/>
              <dgm:constr type="w" for="ch" forName="Image1" refType="w" fact="0.1825"/>
              <dgm:constr type="h" for="ch" forName="Image1" refType="h" fact="0.2345"/>
              <dgm:constr type="l" for="ch" forName="Image2" refType="w" fact="0.5598"/>
              <dgm:constr type="t" for="ch" forName="Image2" refType="h" fact="0.2184"/>
              <dgm:constr type="w" for="ch" forName="Image2" refType="w" fact="0.1825"/>
              <dgm:constr type="h" for="ch" forName="Image2" refType="h" fact="0.2345"/>
              <dgm:constr type="l" for="ch" forName="Image3" refType="w" fact="0.5591"/>
              <dgm:constr type="t" for="ch" forName="Image3" refType="h" fact="0.5395"/>
              <dgm:constr type="w" for="ch" forName="Image3" refType="w" fact="0.1825"/>
              <dgm:constr type="h" for="ch" forName="Image3" refType="h" fact="0.2345"/>
              <dgm:constr type="l" for="ch" forName="Image4" refType="w" fact="0.425"/>
              <dgm:constr type="t" for="ch" forName="Image4" refType="h" fact="0.7655"/>
              <dgm:constr type="w" for="ch" forName="Image4" refType="w" fact="0.1825"/>
              <dgm:constr type="h" for="ch" forName="Image4" refType="h" fact="0.2345"/>
              <dgm:constr type="l" for="ch" forName="Child1" refType="w" fact="0.6214"/>
              <dgm:constr type="t" for="ch" forName="Child1" refType="h" fact="0.003"/>
              <dgm:constr type="w" for="ch" forName="Child1" refType="w" fact="0.2443"/>
              <dgm:constr type="h" for="ch" forName="Child1" refType="h" fact="0.227"/>
              <dgm:constr type="l" for="ch" forName="Child2" refType="w" fact="0.7557"/>
              <dgm:constr type="t" for="ch" forName="Child2" refType="h" fact="0.2225"/>
              <dgm:constr type="w" for="ch" forName="Child2" refType="w" fact="0.2443"/>
              <dgm:constr type="h" for="ch" forName="Child2" refType="h" fact="0.227"/>
              <dgm:constr type="l" for="ch" forName="Child3" refType="w" fact="0.7557"/>
              <dgm:constr type="t" for="ch" forName="Child3" refType="h" fact="0.5433"/>
              <dgm:constr type="w" for="ch" forName="Child3" refType="w" fact="0.2443"/>
              <dgm:constr type="h" for="ch" forName="Child3" refType="h" fact="0.227"/>
              <dgm:constr type="l" for="ch" forName="Child4" refType="w" fact="0.6214"/>
              <dgm:constr type="t" for="ch" forName="Child4" refType="h" fact="0.7703"/>
              <dgm:constr type="w" for="ch" forName="Child4" refType="w" fact="0.2443"/>
              <dgm:constr type="h" for="ch" forName="Child4" refType="h" fact="0.227"/>
            </dgm:constrLst>
          </dgm:else>
        </dgm:choose>
      </dgm:if>
      <dgm:else name="Name9">
        <dgm:choose name="Name10">
          <dgm:if name="Name11"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2"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r" for="ch" forName="Accent" refType="w"/>
              <dgm:constr type="t" for="ch" forName="Accent" refType="h" fact="0"/>
              <dgm:constr type="w" for="ch" forName="Accent" refType="w" fact="0.6747"/>
              <dgm:constr type="h" for="ch" forName="Accent" refType="h"/>
              <dgm:constr type="r" for="ch" forName="Child1" refType="w" fact="0.24"/>
              <dgm:constr type="t" for="ch" forName="Child1" refType="h" fact="0.3739"/>
              <dgm:constr type="w" for="ch" forName="Child1" refType="w" fact="0.24"/>
              <dgm:constr type="h" for="ch" forName="Child1" refType="h" fact="0.255"/>
              <dgm:constr type="r" for="ch" forName="Parent" refType="w" fact="0.8274"/>
              <dgm:constr type="t" for="ch" forName="Parent" refType="h" fact="0.2646"/>
              <dgm:constr type="w" for="ch" forName="Parent" refType="w" fact="0.3347"/>
              <dgm:constr type="h" for="ch" forName="Parent" refType="h" fact="0.4759"/>
              <dgm:constr type="r" for="ch" forName="Image1" refType="w" fact="0.4339"/>
              <dgm:constr type="t" for="ch" forName="Image1" refType="h" fact="0.3744"/>
              <dgm:constr type="w" for="ch" forName="Image1" refType="w" fact="0.1793"/>
              <dgm:constr type="h" for="ch" forName="Image1" refType="h" fact="0.255"/>
            </dgm:constrLst>
          </dgm:if>
          <dgm:if name="Name13"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 refType="w"/>
              <dgm:constr type="t" for="ch" forName="Accent" refType="h" fact="0"/>
              <dgm:constr type="w" for="ch" forName="Accent" refType="w" fact="0.6946"/>
              <dgm:constr type="h" for="ch" forName="Accent" refType="h"/>
              <dgm:constr type="r" for="ch" forName="Parent" refType="w" fact="0.8223"/>
              <dgm:constr type="t" for="ch" forName="Parent" refType="h" fact="0.2646"/>
              <dgm:constr type="w" for="ch" forName="Parent" refType="w" fact="0.3446"/>
              <dgm:constr type="h" for="ch" forName="Parent" refType="h" fact="0.4759"/>
              <dgm:constr type="r" for="ch" forName="Image1" refType="w" fact="0.4469"/>
              <dgm:constr type="t" for="ch" forName="Image1" refType="h" fact="0.1585"/>
              <dgm:constr type="w" for="ch" forName="Image1" refType="w" fact="0.1846"/>
              <dgm:constr type="h" for="ch" forName="Image1" refType="h" fact="0.255"/>
              <dgm:constr type="r" for="ch" forName="Image2" refType="w" fact="0.4469"/>
              <dgm:constr type="t" for="ch" forName="Image2" refType="h" fact="0.5624"/>
              <dgm:constr type="w" for="ch" forName="Image2" refType="w" fact="0.1846"/>
              <dgm:constr type="h" for="ch" forName="Image2" refType="h" fact="0.255"/>
              <dgm:constr type="r" for="ch" forName="Child1" refType="w" fact="0.2471"/>
              <dgm:constr type="t" for="ch" forName="Child1" refType="h" fact="0.1618"/>
              <dgm:constr type="w" for="ch" forName="Child1" refType="w" fact="0.2471"/>
              <dgm:constr type="h" for="ch" forName="Child1" refType="h" fact="0.2468"/>
              <dgm:constr type="r" for="ch" forName="Child2" refType="w" fact="0.2471"/>
              <dgm:constr type="t" for="ch" forName="Child2" refType="h" fact="0.5657"/>
              <dgm:constr type="w" for="ch" forName="Child2" refType="w" fact="0.2471"/>
              <dgm:constr type="h" for="ch" forName="Child2" refType="h" fact="0.2468"/>
            </dgm:constrLst>
          </dgm:if>
          <dgm:if name="Name14"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 refType="w"/>
              <dgm:constr type="t" for="ch" forName="Accent" refType="h" fact="0"/>
              <dgm:constr type="w" for="ch" forName="Accent" refType="w" fact="0.6747"/>
              <dgm:constr type="h" for="ch" forName="Accent" refType="h"/>
              <dgm:constr type="r" for="ch" forName="Parent" refType="w" fact="0.8274"/>
              <dgm:constr type="t" for="ch" forName="Parent" refType="h" fact="0.2646"/>
              <dgm:constr type="w" for="ch" forName="Parent" refType="w" fact="0.3347"/>
              <dgm:constr type="h" for="ch" forName="Parent" refType="h" fact="0.4759"/>
              <dgm:constr type="r" for="ch" forName="Image1" refType="w" fact="0.5032"/>
              <dgm:constr type="t" for="ch" forName="Image1" refType="h" fact="0.0843"/>
              <dgm:constr type="w" for="ch" forName="Image1" refType="w" fact="0.1793"/>
              <dgm:constr type="h" for="ch" forName="Image1" refType="h" fact="0.255"/>
              <dgm:constr type="r" for="ch" forName="Image2" refType="w" fact="0.4339"/>
              <dgm:constr type="t" for="ch" forName="Image2" refType="h" fact="0.3744"/>
              <dgm:constr type="w" for="ch" forName="Image2" refType="w" fact="0.1793"/>
              <dgm:constr type="h" for="ch" forName="Image2" refType="h" fact="0.255"/>
              <dgm:constr type="r" for="ch" forName="Image3" refType="w" fact="0.5032"/>
              <dgm:constr type="t" for="ch" forName="Image3" refType="h" fact="0.6686"/>
              <dgm:constr type="w" for="ch" forName="Image3" refType="w" fact="0.1793"/>
              <dgm:constr type="h" for="ch" forName="Image3" refType="h" fact="0.255"/>
              <dgm:constr type="r" for="ch" forName="Child1" refType="w" fact="0.3103"/>
              <dgm:constr type="t" for="ch" forName="Child1" refType="h" fact="0.0884"/>
              <dgm:constr type="w" for="ch" forName="Child1" refType="w" fact="0.24"/>
              <dgm:constr type="h" for="ch" forName="Child1" refType="h" fact="0.2468"/>
              <dgm:constr type="r" for="ch" forName="Child2" refType="w" fact="0.24"/>
              <dgm:constr type="t" for="ch" forName="Child2" refType="h" fact="0.378"/>
              <dgm:constr type="w" for="ch" forName="Child2" refType="w" fact="0.24"/>
              <dgm:constr type="h" for="ch" forName="Child2" refType="h" fact="0.2468"/>
              <dgm:constr type="r" for="ch" forName="Child3" refType="w" fact="0.3103"/>
              <dgm:constr type="t" for="ch" forName="Child3" refType="h" fact="0.6738"/>
              <dgm:constr type="w" for="ch" forName="Child3" refType="w" fact="0.24"/>
              <dgm:constr type="h" for="ch" forName="Child3" refType="h" fact="0.2468"/>
            </dgm:constrLst>
          </dgm:if>
          <dgm:else name="Name15">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 refType="w"/>
              <dgm:constr type="t" for="ch" forName="Accent" refType="h" fact="0.0361"/>
              <dgm:constr type="w" for="ch" forName="Accent" refType="w" fact="0.6865"/>
              <dgm:constr type="h" for="ch" forName="Accent" refType="h" fact="0.9197"/>
              <dgm:constr type="r" for="ch" forName="Parent" refType="w" fact="0.8244"/>
              <dgm:constr type="t" for="ch" forName="Parent" refType="h" fact="0.2795"/>
              <dgm:constr type="w" for="ch" forName="Parent" refType="w" fact="0.3406"/>
              <dgm:constr type="h" for="ch" forName="Parent" refType="h" fact="0.4377"/>
              <dgm:constr type="r" for="ch" forName="Image1" refType="w" fact="0.575"/>
              <dgm:constr type="t" for="ch" forName="Image1" refType="h" fact="0"/>
              <dgm:constr type="w" for="ch" forName="Image1" refType="w" fact="0.1825"/>
              <dgm:constr type="h" for="ch" forName="Image1" refType="h" fact="0.2345"/>
              <dgm:constr type="r" for="ch" forName="Image2" refType="w" fact="0.4402"/>
              <dgm:constr type="t" for="ch" forName="Image2" refType="h" fact="0.2184"/>
              <dgm:constr type="w" for="ch" forName="Image2" refType="w" fact="0.1825"/>
              <dgm:constr type="h" for="ch" forName="Image2" refType="h" fact="0.2345"/>
              <dgm:constr type="r" for="ch" forName="Image3" refType="w" fact="0.4409"/>
              <dgm:constr type="t" for="ch" forName="Image3" refType="h" fact="0.5395"/>
              <dgm:constr type="w" for="ch" forName="Image3" refType="w" fact="0.1825"/>
              <dgm:constr type="h" for="ch" forName="Image3" refType="h" fact="0.2345"/>
              <dgm:constr type="r" for="ch" forName="Image4" refType="w" fact="0.575"/>
              <dgm:constr type="t" for="ch" forName="Image4" refType="h" fact="0.7655"/>
              <dgm:constr type="w" for="ch" forName="Image4" refType="w" fact="0.1825"/>
              <dgm:constr type="h" for="ch" forName="Image4" refType="h" fact="0.2345"/>
              <dgm:constr type="r" for="ch" forName="Child1" refType="w" fact="0.3786"/>
              <dgm:constr type="t" for="ch" forName="Child1" refType="h" fact="0.003"/>
              <dgm:constr type="w" for="ch" forName="Child1" refType="w" fact="0.2443"/>
              <dgm:constr type="h" for="ch" forName="Child1" refType="h" fact="0.227"/>
              <dgm:constr type="r" for="ch" forName="Child2" refType="w" fact="0.2443"/>
              <dgm:constr type="t" for="ch" forName="Child2" refType="h" fact="0.2225"/>
              <dgm:constr type="w" for="ch" forName="Child2" refType="w" fact="0.2443"/>
              <dgm:constr type="h" for="ch" forName="Child2" refType="h" fact="0.227"/>
              <dgm:constr type="r" for="ch" forName="Child3" refType="w" fact="0.2443"/>
              <dgm:constr type="t" for="ch" forName="Child3" refType="h" fact="0.5433"/>
              <dgm:constr type="w" for="ch" forName="Child3" refType="w" fact="0.2443"/>
              <dgm:constr type="h" for="ch" forName="Child3" refType="h" fact="0.227"/>
              <dgm:constr type="r" for="ch" forName="Child4" refType="w" fact="0.3786"/>
              <dgm:constr type="t" for="ch" forName="Child4" refType="h" fact="0.7703"/>
              <dgm:constr type="w" for="ch" forName="Child4" refType="w" fact="0.2443"/>
              <dgm:constr type="h" for="ch" forName="Child4" refType="h" fact="0.227"/>
            </dgm:constrLst>
          </dgm:else>
        </dgm:choose>
      </dgm:else>
    </dgm:choose>
    <dgm:forEach name="wrapper" axis="self" ptType="parTrans">
      <dgm:forEach name="ImageRepeat" axis="self">
        <dgm:layoutNode name="Image" styleLbl="fgImgPlace1">
          <dgm:alg type="sp"/>
          <dgm:shape xmlns:r="http://schemas.openxmlformats.org/officeDocument/2006/relationships" type="ellipse" r:blip="" blipPhldr="1">
            <dgm:adjLst/>
          </dgm:shape>
          <dgm:presOf/>
        </dgm:layoutNode>
      </dgm:forEach>
    </dgm:forEach>
    <dgm:forEach name="Name16" axis="ch" ptType="node" cnt="1">
      <dgm:layoutNode name="Parent" styleLbl="node1">
        <dgm:varLst>
          <dgm:chMax val="4"/>
          <dgm:chPref val="3"/>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17" axis="ch ch" ptType="node node" st="1 1" cnt="1 1">
      <dgm:layoutNode name="Accent" styleLbl="node1">
        <dgm:alg type="sp"/>
        <dgm:choose name="Name18">
          <dgm:if name="Name19" func="var" arg="dir" op="equ" val="norm">
            <dgm:choose name="Name20">
              <dgm:if name="Name21" axis="followSib" ptType="node" func="cnt" op="equ" val="0">
                <dgm:shape xmlns:r="http://schemas.openxmlformats.org/officeDocument/2006/relationships" type="blockArc" r:blip="">
                  <dgm:adjLst>
                    <dgm:adj idx="1" val="-49.0368"/>
                    <dgm:adj idx="2" val="49.4265"/>
                    <dgm:adj idx="3" val="0.0564"/>
                  </dgm:adjLst>
                </dgm:shape>
              </dgm:if>
              <dgm:if name="Name22" axis="followSib" ptType="node" func="cnt" op="equ" val="1">
                <dgm:shape xmlns:r="http://schemas.openxmlformats.org/officeDocument/2006/relationships" type="blockArc" r:blip="">
                  <dgm:adjLst>
                    <dgm:adj idx="1" val="-64.2028"/>
                    <dgm:adj idx="2" val="64.5456"/>
                    <dgm:adj idx="3" val="0.0558"/>
                  </dgm:adjLst>
                </dgm:shape>
              </dgm:if>
              <dgm:if name="Name23" axis="followSib" ptType="node" func="cnt" op="equ" val="2">
                <dgm:shape xmlns:r="http://schemas.openxmlformats.org/officeDocument/2006/relationships" type="blockArc" r:blip="">
                  <dgm:adjLst>
                    <dgm:adj idx="1" val="-67.8702"/>
                    <dgm:adj idx="2" val="68.6519"/>
                    <dgm:adj idx="3" val="0.0575"/>
                  </dgm:adjLst>
                </dgm:shape>
              </dgm:if>
              <dgm:else name="Name24">
                <dgm:shape xmlns:r="http://schemas.openxmlformats.org/officeDocument/2006/relationships" type="blockArc" r:blip="">
                  <dgm:adjLst>
                    <dgm:adj idx="1" val="-84.8426"/>
                    <dgm:adj idx="2" val="84.8009"/>
                    <dgm:adj idx="3" val="0.0524"/>
                  </dgm:adjLst>
                </dgm:shape>
              </dgm:else>
            </dgm:choose>
          </dgm:if>
          <dgm:else name="Name25">
            <dgm:choose name="Name26">
              <dgm:if name="Name27" axis="followSib" ptType="node" func="cnt" op="equ" val="0">
                <dgm:shape xmlns:r="http://schemas.openxmlformats.org/officeDocument/2006/relationships" rot="180" type="blockArc" r:blip="">
                  <dgm:adjLst>
                    <dgm:adj idx="1" val="-49.0368"/>
                    <dgm:adj idx="2" val="49.4265"/>
                    <dgm:adj idx="3" val="0.0564"/>
                  </dgm:adjLst>
                </dgm:shape>
              </dgm:if>
              <dgm:if name="Name28" axis="followSib" ptType="node" func="cnt" op="equ" val="1">
                <dgm:shape xmlns:r="http://schemas.openxmlformats.org/officeDocument/2006/relationships" rot="180" type="blockArc" r:blip="">
                  <dgm:adjLst>
                    <dgm:adj idx="1" val="-64.2028"/>
                    <dgm:adj idx="2" val="64.5456"/>
                    <dgm:adj idx="3" val="0.0558"/>
                  </dgm:adjLst>
                </dgm:shape>
              </dgm:if>
              <dgm:if name="Name29" axis="followSib" ptType="node" func="cnt" op="equ" val="2">
                <dgm:shape xmlns:r="http://schemas.openxmlformats.org/officeDocument/2006/relationships" rot="180" type="blockArc" r:blip="">
                  <dgm:adjLst>
                    <dgm:adj idx="1" val="-67.8702"/>
                    <dgm:adj idx="2" val="68.6519"/>
                    <dgm:adj idx="3" val="0.0575"/>
                  </dgm:adjLst>
                </dgm:shape>
              </dgm:if>
              <dgm:else name="Name30">
                <dgm:shape xmlns:r="http://schemas.openxmlformats.org/officeDocument/2006/relationships" rot="180" type="blockArc" r:blip="">
                  <dgm:adjLst>
                    <dgm:adj idx="1" val="-84.8426"/>
                    <dgm:adj idx="2" val="84.8009"/>
                    <dgm:adj idx="3" val="0.0524"/>
                  </dgm:adjLst>
                </dgm:shape>
              </dgm:else>
            </dgm:choose>
          </dgm:else>
        </dgm:choose>
        <dgm:presOf/>
      </dgm:layoutNode>
      <dgm:layoutNode name="Image1" styleLbl="fgImgPlace1">
        <dgm:alg type="sp"/>
        <dgm:shape xmlns:r="http://schemas.openxmlformats.org/officeDocument/2006/relationships" type="ellipse" r:blip="" blipPhldr="1">
          <dgm:adjLst/>
        </dgm:shape>
        <dgm:presOf/>
      </dgm:layoutNode>
      <dgm:layoutNode name="Child1" styleLbl="revTx">
        <dgm:varLst>
          <dgm:chMax val="0"/>
          <dgm:chPref val="0"/>
          <dgm:bulletEnabled val="1"/>
        </dgm:varLst>
        <dgm:choose name="Name31">
          <dgm:if name="Name32" func="var" arg="dir" op="equ" val="norm">
            <dgm:alg type="tx">
              <dgm:param type="parTxLTRAlign" val="l"/>
              <dgm:param type="shpTxLTRAlignCh" val="l"/>
              <dgm:param type="parTxRTLAlign" val="l"/>
              <dgm:param type="shpTxRTLAlignCh" val="l"/>
              <dgm:param type="lnSpAfParP" val="10"/>
            </dgm:alg>
          </dgm:if>
          <dgm:else name="Name3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4" axis="ch ch" ptType="node node" st="1 2" cnt="1 1">
      <dgm:layoutNode name="Image2">
        <dgm:alg type="sp"/>
        <dgm:shape xmlns:r="http://schemas.openxmlformats.org/officeDocument/2006/relationships" r:blip="">
          <dgm:adjLst/>
        </dgm:shape>
        <dgm:presOf/>
        <dgm:constrLst/>
        <dgm:forEach name="Name35" ref="ImageRepeat"/>
      </dgm:layoutNode>
      <dgm:layoutNode name="Child2" styleLbl="revTx">
        <dgm:varLst>
          <dgm:chMax val="0"/>
          <dgm:chPref val="0"/>
          <dgm:bulletEnabled val="1"/>
        </dgm:varLst>
        <dgm:choose name="Name36">
          <dgm:if name="Name37" func="var" arg="dir" op="equ" val="norm">
            <dgm:alg type="tx">
              <dgm:param type="parTxLTRAlign" val="l"/>
              <dgm:param type="shpTxLTRAlignCh" val="l"/>
              <dgm:param type="parTxRTLAlign" val="l"/>
              <dgm:param type="shpTxRTLAlignCh" val="l"/>
              <dgm:param type="lnSpAfParP" val="10"/>
            </dgm:alg>
          </dgm:if>
          <dgm:else name="Name3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9" axis="ch ch" ptType="node node" st="1 3" cnt="1 1">
      <dgm:layoutNode name="Image3">
        <dgm:alg type="sp"/>
        <dgm:shape xmlns:r="http://schemas.openxmlformats.org/officeDocument/2006/relationships" r:blip="">
          <dgm:adjLst/>
        </dgm:shape>
        <dgm:presOf/>
        <dgm:constrLst/>
        <dgm:forEach name="Name40" ref="ImageRepeat"/>
      </dgm:layoutNode>
      <dgm:layoutNode name="Child3" styleLbl="revTx">
        <dgm:varLst>
          <dgm:chMax val="0"/>
          <dgm:chPref val="0"/>
          <dgm:bulletEnabled val="1"/>
        </dgm:varLst>
        <dgm:choose name="Name41">
          <dgm:if name="Name42" func="var" arg="dir" op="equ" val="norm">
            <dgm:alg type="tx">
              <dgm:param type="parTxLTRAlign" val="l"/>
              <dgm:param type="shpTxLTRAlignCh" val="l"/>
              <dgm:param type="parTxRTLAlign" val="l"/>
              <dgm:param type="shpTxRTLAlignCh" val="l"/>
              <dgm:param type="lnSpAfParP" val="10"/>
            </dgm:alg>
          </dgm:if>
          <dgm:else name="Name4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4" axis="ch ch" ptType="node node" st="1 4" cnt="1 1">
      <dgm:layoutNode name="Image4">
        <dgm:alg type="sp"/>
        <dgm:shape xmlns:r="http://schemas.openxmlformats.org/officeDocument/2006/relationships" r:blip="">
          <dgm:adjLst/>
        </dgm:shape>
        <dgm:presOf/>
        <dgm:constrLst/>
        <dgm:forEach name="Name45" ref="ImageRepeat"/>
      </dgm:layoutNode>
      <dgm:layoutNode name="Child4" styleLbl="revTx">
        <dgm:varLst>
          <dgm:chMax val="0"/>
          <dgm:chPref val="0"/>
          <dgm:bulletEnabled val="1"/>
        </dgm:varLst>
        <dgm:choose name="Name46">
          <dgm:if name="Name47" func="var" arg="dir" op="equ" val="norm">
            <dgm:alg type="tx">
              <dgm:param type="parTxLTRAlign" val="l"/>
              <dgm:param type="shpTxLTRAlignCh" val="l"/>
              <dgm:param type="parTxRTLAlign" val="l"/>
              <dgm:param type="shpTxRTLAlignCh" val="l"/>
              <dgm:param type="lnSpAfParP" val="10"/>
            </dgm:alg>
          </dgm:if>
          <dgm:else name="Name4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64E4FE-2347-4099-9A5D-791D0EE49175}" type="datetimeFigureOut">
              <a:rPr lang="en-US" smtClean="0"/>
              <a:t>12/1/2023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716C1C-2A8A-4D80-ADE9-8E4DB0FDA047}" type="slidenum">
              <a:rPr lang="en-US" smtClean="0"/>
              <a:t>‹#›</a:t>
            </a:fld>
            <a:endParaRPr lang="en-US"/>
          </a:p>
        </p:txBody>
      </p:sp>
    </p:spTree>
    <p:extLst>
      <p:ext uri="{BB962C8B-B14F-4D97-AF65-F5344CB8AC3E}">
        <p14:creationId xmlns:p14="http://schemas.microsoft.com/office/powerpoint/2010/main" val="4073980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Framework</a:t>
            </a:r>
          </a:p>
        </p:txBody>
      </p:sp>
      <p:sp>
        <p:nvSpPr>
          <p:cNvPr id="4" name="Slide Number Placeholder 3"/>
          <p:cNvSpPr>
            <a:spLocks noGrp="1"/>
          </p:cNvSpPr>
          <p:nvPr>
            <p:ph type="sldNum" sz="quarter" idx="5"/>
          </p:nvPr>
        </p:nvSpPr>
        <p:spPr/>
        <p:txBody>
          <a:bodyPr/>
          <a:lstStyle/>
          <a:p>
            <a:fld id="{A9716C1C-2A8A-4D80-ADE9-8E4DB0FDA047}" type="slidenum">
              <a:rPr lang="en-US" smtClean="0"/>
              <a:t>6</a:t>
            </a:fld>
            <a:endParaRPr lang="en-US"/>
          </a:p>
        </p:txBody>
      </p:sp>
    </p:spTree>
    <p:extLst>
      <p:ext uri="{BB962C8B-B14F-4D97-AF65-F5344CB8AC3E}">
        <p14:creationId xmlns:p14="http://schemas.microsoft.com/office/powerpoint/2010/main" val="1270498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NDC every country is suggested to create one</a:t>
            </a:r>
          </a:p>
          <a:p>
            <a:r>
              <a:rPr lang="en-US" dirty="0"/>
              <a:t>Take expert based in Belgium to international level and coordinate actions at the different subnational levels: federal, regional and provincial</a:t>
            </a:r>
          </a:p>
          <a:p>
            <a:r>
              <a:rPr lang="en-US" dirty="0"/>
              <a:t>Climate is a key aspects in every action, the climate center </a:t>
            </a:r>
          </a:p>
        </p:txBody>
      </p:sp>
      <p:sp>
        <p:nvSpPr>
          <p:cNvPr id="4" name="Slide Number Placeholder 3"/>
          <p:cNvSpPr>
            <a:spLocks noGrp="1"/>
          </p:cNvSpPr>
          <p:nvPr>
            <p:ph type="sldNum" sz="quarter" idx="5"/>
          </p:nvPr>
        </p:nvSpPr>
        <p:spPr/>
        <p:txBody>
          <a:bodyPr/>
          <a:lstStyle/>
          <a:p>
            <a:fld id="{A9716C1C-2A8A-4D80-ADE9-8E4DB0FDA047}" type="slidenum">
              <a:rPr lang="en-US" smtClean="0"/>
              <a:t>8</a:t>
            </a:fld>
            <a:endParaRPr lang="en-US"/>
          </a:p>
        </p:txBody>
      </p:sp>
    </p:spTree>
    <p:extLst>
      <p:ext uri="{BB962C8B-B14F-4D97-AF65-F5344CB8AC3E}">
        <p14:creationId xmlns:p14="http://schemas.microsoft.com/office/powerpoint/2010/main" val="34463922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Policy, research, industry, NGO</a:t>
            </a:r>
          </a:p>
          <a:p>
            <a:r>
              <a:rPr lang="en-US" dirty="0">
                <a:cs typeface="Calibri"/>
              </a:rPr>
              <a:t>Federal, </a:t>
            </a:r>
            <a:r>
              <a:rPr lang="en-US" dirty="0" err="1">
                <a:cs typeface="Calibri"/>
              </a:rPr>
              <a:t>flanders</a:t>
            </a:r>
            <a:r>
              <a:rPr lang="en-US" dirty="0">
                <a:cs typeface="Calibri"/>
              </a:rPr>
              <a:t> government and province west </a:t>
            </a:r>
            <a:r>
              <a:rPr lang="en-US" dirty="0" err="1">
                <a:cs typeface="Calibri"/>
              </a:rPr>
              <a:t>flanders</a:t>
            </a:r>
            <a:endParaRPr lang="en-US" dirty="0">
              <a:cs typeface="Calibri"/>
            </a:endParaRPr>
          </a:p>
        </p:txBody>
      </p:sp>
      <p:sp>
        <p:nvSpPr>
          <p:cNvPr id="4" name="Slide Number Placeholder 3"/>
          <p:cNvSpPr>
            <a:spLocks noGrp="1"/>
          </p:cNvSpPr>
          <p:nvPr>
            <p:ph type="sldNum" sz="quarter" idx="5"/>
          </p:nvPr>
        </p:nvSpPr>
        <p:spPr/>
        <p:txBody>
          <a:bodyPr/>
          <a:lstStyle/>
          <a:p>
            <a:fld id="{A9716C1C-2A8A-4D80-ADE9-8E4DB0FDA047}" type="slidenum">
              <a:rPr lang="en-US" smtClean="0"/>
              <a:t>9</a:t>
            </a:fld>
            <a:endParaRPr lang="en-US"/>
          </a:p>
        </p:txBody>
      </p:sp>
    </p:spTree>
    <p:extLst>
      <p:ext uri="{BB962C8B-B14F-4D97-AF65-F5344CB8AC3E}">
        <p14:creationId xmlns:p14="http://schemas.microsoft.com/office/powerpoint/2010/main" val="8577678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b="0" i="0" dirty="0">
                <a:solidFill>
                  <a:srgbClr val="414042"/>
                </a:solidFill>
                <a:effectLst/>
                <a:latin typeface="Open Sans" panose="020B0606030504020204" pitchFamily="34" charset="0"/>
              </a:rPr>
              <a:t>ICOS Workshop Surface Ocean Carbon Value Chain</a:t>
            </a:r>
            <a:endParaRPr lang="en-US" dirty="0"/>
          </a:p>
        </p:txBody>
      </p:sp>
      <p:sp>
        <p:nvSpPr>
          <p:cNvPr id="4" name="Slide Number Placeholder 3"/>
          <p:cNvSpPr>
            <a:spLocks noGrp="1"/>
          </p:cNvSpPr>
          <p:nvPr>
            <p:ph type="sldNum" sz="quarter" idx="5"/>
          </p:nvPr>
        </p:nvSpPr>
        <p:spPr/>
        <p:txBody>
          <a:bodyPr/>
          <a:lstStyle/>
          <a:p>
            <a:fld id="{CD74690C-DE38-4720-A687-DFCCF48D2C20}" type="slidenum">
              <a:rPr lang="en-US" smtClean="0"/>
              <a:t>11</a:t>
            </a:fld>
            <a:endParaRPr lang="en-US"/>
          </a:p>
        </p:txBody>
      </p:sp>
    </p:spTree>
    <p:extLst>
      <p:ext uri="{BB962C8B-B14F-4D97-AF65-F5344CB8AC3E}">
        <p14:creationId xmlns:p14="http://schemas.microsoft.com/office/powerpoint/2010/main" val="14496314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9" name="CustomShape 1"/>
          <p:cNvSpPr/>
          <p:nvPr/>
        </p:nvSpPr>
        <p:spPr>
          <a:xfrm>
            <a:off x="0" y="0"/>
            <a:ext cx="3268800" cy="522360"/>
          </a:xfrm>
          <a:prstGeom prst="rect">
            <a:avLst/>
          </a:prstGeom>
          <a:noFill/>
          <a:ln w="0">
            <a:noFill/>
          </a:ln>
        </p:spPr>
        <p:style>
          <a:lnRef idx="0">
            <a:scrgbClr r="0" g="0" b="0"/>
          </a:lnRef>
          <a:fillRef idx="0">
            <a:scrgbClr r="0" g="0" b="0"/>
          </a:fillRef>
          <a:effectRef idx="0">
            <a:scrgbClr r="0" g="0" b="0"/>
          </a:effectRef>
          <a:fontRef idx="minor"/>
        </p:style>
        <p:txBody>
          <a:bodyPr lIns="0" tIns="0" rIns="0" bIns="0">
            <a:noAutofit/>
          </a:bodyPr>
          <a:lstStyle/>
          <a:p>
            <a:pPr marL="0" marR="0" lvl="0" indent="0" algn="l" defTabSz="914400" rtl="0" eaLnBrk="1" fontAlgn="auto" latinLnBrk="0" hangingPunct="1">
              <a:lnSpc>
                <a:spcPct val="100000"/>
              </a:lnSpc>
              <a:spcBef>
                <a:spcPts val="0"/>
              </a:spcBef>
              <a:spcAft>
                <a:spcPts val="0"/>
              </a:spcAft>
              <a:buClrTx/>
              <a:buSz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defRPr/>
            </a:pPr>
            <a:r>
              <a:rPr kumimoji="0" lang="en-GB" sz="1400" b="0" i="0" u="none" strike="noStrike" kern="1200" cap="none" spc="-1" normalizeH="0" baseline="0" noProof="0">
                <a:ln>
                  <a:noFill/>
                </a:ln>
                <a:solidFill>
                  <a:srgbClr val="000000"/>
                </a:solidFill>
                <a:effectLst/>
                <a:uLnTx/>
                <a:uFillTx/>
                <a:latin typeface="Times New Roman"/>
                <a:ea typeface="Microsoft YaHei"/>
              </a:rPr>
              <a:t>&lt;header&gt;</a:t>
            </a:r>
            <a:endParaRPr kumimoji="0" lang="en-GB" sz="1400" b="0" i="0" u="none" strike="noStrike" kern="1200" cap="none" spc="-1" normalizeH="0" baseline="0" noProof="0">
              <a:ln>
                <a:noFill/>
              </a:ln>
              <a:solidFill>
                <a:prstClr val="black"/>
              </a:solidFill>
              <a:effectLst/>
              <a:uLnTx/>
              <a:uFillTx/>
              <a:latin typeface="Arial"/>
            </a:endParaRPr>
          </a:p>
        </p:txBody>
      </p:sp>
      <p:sp>
        <p:nvSpPr>
          <p:cNvPr id="470" name="CustomShape 2"/>
          <p:cNvSpPr/>
          <p:nvPr/>
        </p:nvSpPr>
        <p:spPr>
          <a:xfrm>
            <a:off x="4278240" y="0"/>
            <a:ext cx="3268800" cy="522360"/>
          </a:xfrm>
          <a:prstGeom prst="rect">
            <a:avLst/>
          </a:prstGeom>
          <a:noFill/>
          <a:ln w="0">
            <a:noFill/>
          </a:ln>
        </p:spPr>
        <p:style>
          <a:lnRef idx="0">
            <a:scrgbClr r="0" g="0" b="0"/>
          </a:lnRef>
          <a:fillRef idx="0">
            <a:scrgbClr r="0" g="0" b="0"/>
          </a:fillRef>
          <a:effectRef idx="0">
            <a:scrgbClr r="0" g="0" b="0"/>
          </a:effectRef>
          <a:fontRef idx="minor"/>
        </p:style>
        <p:txBody>
          <a:bodyPr lIns="0" tIns="0" rIns="0" bIns="0">
            <a:noAutofit/>
          </a:bodyPr>
          <a:lstStyle/>
          <a:p>
            <a:pPr marL="0" marR="0" lvl="0" indent="0" algn="r" defTabSz="914400" rtl="0" eaLnBrk="1" fontAlgn="auto" latinLnBrk="0" hangingPunct="1">
              <a:lnSpc>
                <a:spcPct val="100000"/>
              </a:lnSpc>
              <a:spcBef>
                <a:spcPts val="0"/>
              </a:spcBef>
              <a:spcAft>
                <a:spcPts val="0"/>
              </a:spcAft>
              <a:buClrTx/>
              <a:buSz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defRPr/>
            </a:pPr>
            <a:r>
              <a:rPr kumimoji="0" lang="en-GB" sz="1400" b="0" i="0" u="none" strike="noStrike" kern="1200" cap="none" spc="-1" normalizeH="0" baseline="0" noProof="0">
                <a:ln>
                  <a:noFill/>
                </a:ln>
                <a:solidFill>
                  <a:srgbClr val="000000"/>
                </a:solidFill>
                <a:effectLst/>
                <a:uLnTx/>
                <a:uFillTx/>
                <a:latin typeface="Times New Roman"/>
                <a:ea typeface="Microsoft YaHei"/>
              </a:rPr>
              <a:t>&lt;date/time&gt;</a:t>
            </a:r>
            <a:endParaRPr kumimoji="0" lang="en-GB" sz="1400" b="0" i="0" u="none" strike="noStrike" kern="1200" cap="none" spc="-1" normalizeH="0" baseline="0" noProof="0">
              <a:ln>
                <a:noFill/>
              </a:ln>
              <a:solidFill>
                <a:prstClr val="black"/>
              </a:solidFill>
              <a:effectLst/>
              <a:uLnTx/>
              <a:uFillTx/>
              <a:latin typeface="Arial"/>
            </a:endParaRPr>
          </a:p>
        </p:txBody>
      </p:sp>
      <p:sp>
        <p:nvSpPr>
          <p:cNvPr id="471" name="CustomShape 3"/>
          <p:cNvSpPr/>
          <p:nvPr/>
        </p:nvSpPr>
        <p:spPr>
          <a:xfrm>
            <a:off x="0" y="10156680"/>
            <a:ext cx="3268800" cy="52236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b">
            <a:noAutofit/>
          </a:bodyPr>
          <a:lstStyle/>
          <a:p>
            <a:pPr marL="0" marR="0" lvl="0" indent="0" algn="l" defTabSz="914400" rtl="0" eaLnBrk="1" fontAlgn="auto" latinLnBrk="0" hangingPunct="1">
              <a:lnSpc>
                <a:spcPct val="100000"/>
              </a:lnSpc>
              <a:spcBef>
                <a:spcPts val="0"/>
              </a:spcBef>
              <a:spcAft>
                <a:spcPts val="0"/>
              </a:spcAft>
              <a:buClrTx/>
              <a:buSz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defRPr/>
            </a:pPr>
            <a:r>
              <a:rPr kumimoji="0" lang="en-GB" sz="1400" b="0" i="0" u="none" strike="noStrike" kern="1200" cap="none" spc="-1" normalizeH="0" baseline="0" noProof="0">
                <a:ln>
                  <a:noFill/>
                </a:ln>
                <a:solidFill>
                  <a:srgbClr val="000000"/>
                </a:solidFill>
                <a:effectLst/>
                <a:uLnTx/>
                <a:uFillTx/>
                <a:latin typeface="Times New Roman"/>
                <a:ea typeface="Microsoft YaHei"/>
              </a:rPr>
              <a:t>&lt;footer&gt;</a:t>
            </a:r>
            <a:endParaRPr kumimoji="0" lang="en-GB" sz="1400" b="0" i="0" u="none" strike="noStrike" kern="1200" cap="none" spc="-1" normalizeH="0" baseline="0" noProof="0">
              <a:ln>
                <a:noFill/>
              </a:ln>
              <a:solidFill>
                <a:prstClr val="black"/>
              </a:solidFill>
              <a:effectLst/>
              <a:uLnTx/>
              <a:uFillTx/>
              <a:latin typeface="Arial"/>
            </a:endParaRPr>
          </a:p>
        </p:txBody>
      </p:sp>
      <p:sp>
        <p:nvSpPr>
          <p:cNvPr id="472" name="CustomShape 4"/>
          <p:cNvSpPr/>
          <p:nvPr/>
        </p:nvSpPr>
        <p:spPr>
          <a:xfrm>
            <a:off x="4278240" y="10156680"/>
            <a:ext cx="3268800" cy="52236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b">
            <a:noAutofit/>
          </a:bodyPr>
          <a:lstStyle/>
          <a:p>
            <a:pPr marL="0" marR="0" lvl="0" indent="0" algn="r" defTabSz="914400" rtl="0" eaLnBrk="1" fontAlgn="auto" latinLnBrk="0" hangingPunct="1">
              <a:lnSpc>
                <a:spcPct val="100000"/>
              </a:lnSpc>
              <a:spcBef>
                <a:spcPts val="0"/>
              </a:spcBef>
              <a:spcAft>
                <a:spcPts val="0"/>
              </a:spcAft>
              <a:buClrTx/>
              <a:buSz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defRPr/>
            </a:pPr>
            <a:fld id="{9F41E430-1375-437D-84A0-ACD3B3C5B69D}" type="slidenum">
              <a:rPr kumimoji="0" lang="en-GB" sz="1400" b="0" i="0" u="none" strike="noStrike" kern="1200" cap="none" spc="-1" normalizeH="0" baseline="0" noProof="0">
                <a:ln>
                  <a:noFill/>
                </a:ln>
                <a:solidFill>
                  <a:srgbClr val="000000"/>
                </a:solidFill>
                <a:effectLst/>
                <a:uLnTx/>
                <a:uFillTx/>
                <a:latin typeface="Times New Roman"/>
                <a:ea typeface="Microsoft YaHei"/>
              </a:rPr>
              <a:pPr marL="0" marR="0" lvl="0" indent="0" algn="r" defTabSz="914400" rtl="0" eaLnBrk="1" fontAlgn="auto" latinLnBrk="0" hangingPunct="1">
                <a:lnSpc>
                  <a:spcPct val="100000"/>
                </a:lnSpc>
                <a:spcBef>
                  <a:spcPts val="0"/>
                </a:spcBef>
                <a:spcAft>
                  <a:spcPts val="0"/>
                </a:spcAft>
                <a:buClrTx/>
                <a:buSz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defRPr/>
              </a:pPr>
              <a:t>28</a:t>
            </a:fld>
            <a:endParaRPr kumimoji="0" lang="en-GB" sz="1400" b="0" i="0" u="none" strike="noStrike" kern="1200" cap="none" spc="-1" normalizeH="0" baseline="0" noProof="0">
              <a:ln>
                <a:noFill/>
              </a:ln>
              <a:solidFill>
                <a:prstClr val="black"/>
              </a:solidFill>
              <a:effectLst/>
              <a:uLnTx/>
              <a:uFillTx/>
              <a:latin typeface="Arial"/>
            </a:endParaRPr>
          </a:p>
        </p:txBody>
      </p:sp>
      <p:sp>
        <p:nvSpPr>
          <p:cNvPr id="473" name="CustomShape 5"/>
          <p:cNvSpPr/>
          <p:nvPr/>
        </p:nvSpPr>
        <p:spPr>
          <a:xfrm>
            <a:off x="0" y="0"/>
            <a:ext cx="3272040" cy="525600"/>
          </a:xfrm>
          <a:prstGeom prst="rect">
            <a:avLst/>
          </a:prstGeom>
          <a:noFill/>
          <a:ln w="0">
            <a:noFill/>
          </a:ln>
        </p:spPr>
        <p:style>
          <a:lnRef idx="0">
            <a:scrgbClr r="0" g="0" b="0"/>
          </a:lnRef>
          <a:fillRef idx="0">
            <a:scrgbClr r="0" g="0" b="0"/>
          </a:fillRef>
          <a:effectRef idx="0">
            <a:scrgbClr r="0" g="0" b="0"/>
          </a:effectRef>
          <a:fontRef idx="minor"/>
        </p:style>
        <p:txBody>
          <a:bodyPr lIns="0" tIns="0" rIns="0" bIns="0">
            <a:noAutofit/>
          </a:bodyPr>
          <a:lstStyle/>
          <a:p>
            <a:pPr marL="0" marR="0" lvl="0" indent="0" algn="l" defTabSz="914400" rtl="0" eaLnBrk="1" fontAlgn="auto" latinLnBrk="0" hangingPunct="1">
              <a:lnSpc>
                <a:spcPct val="100000"/>
              </a:lnSpc>
              <a:spcBef>
                <a:spcPts val="0"/>
              </a:spcBef>
              <a:spcAft>
                <a:spcPts val="0"/>
              </a:spcAft>
              <a:buClrTx/>
              <a:buSz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defRPr/>
            </a:pPr>
            <a:r>
              <a:rPr kumimoji="0" lang="en-GB" sz="1400" b="0" i="0" u="none" strike="noStrike" kern="1200" cap="none" spc="-1" normalizeH="0" baseline="0" noProof="0">
                <a:ln>
                  <a:noFill/>
                </a:ln>
                <a:solidFill>
                  <a:srgbClr val="000000"/>
                </a:solidFill>
                <a:effectLst/>
                <a:uLnTx/>
                <a:uFillTx/>
                <a:latin typeface="Times New Roman"/>
                <a:ea typeface="Microsoft YaHei"/>
              </a:rPr>
              <a:t>&lt;header&gt;</a:t>
            </a:r>
            <a:endParaRPr kumimoji="0" lang="en-GB" sz="1400" b="0" i="0" u="none" strike="noStrike" kern="1200" cap="none" spc="-1" normalizeH="0" baseline="0" noProof="0">
              <a:ln>
                <a:noFill/>
              </a:ln>
              <a:solidFill>
                <a:prstClr val="black"/>
              </a:solidFill>
              <a:effectLst/>
              <a:uLnTx/>
              <a:uFillTx/>
              <a:latin typeface="Arial"/>
            </a:endParaRPr>
          </a:p>
        </p:txBody>
      </p:sp>
      <p:sp>
        <p:nvSpPr>
          <p:cNvPr id="474" name="CustomShape 6"/>
          <p:cNvSpPr/>
          <p:nvPr/>
        </p:nvSpPr>
        <p:spPr>
          <a:xfrm>
            <a:off x="4278240" y="0"/>
            <a:ext cx="3272040" cy="525600"/>
          </a:xfrm>
          <a:prstGeom prst="rect">
            <a:avLst/>
          </a:prstGeom>
          <a:noFill/>
          <a:ln w="0">
            <a:noFill/>
          </a:ln>
        </p:spPr>
        <p:style>
          <a:lnRef idx="0">
            <a:scrgbClr r="0" g="0" b="0"/>
          </a:lnRef>
          <a:fillRef idx="0">
            <a:scrgbClr r="0" g="0" b="0"/>
          </a:fillRef>
          <a:effectRef idx="0">
            <a:scrgbClr r="0" g="0" b="0"/>
          </a:effectRef>
          <a:fontRef idx="minor"/>
        </p:style>
        <p:txBody>
          <a:bodyPr lIns="0" tIns="0" rIns="0" bIns="0">
            <a:noAutofit/>
          </a:bodyPr>
          <a:lstStyle/>
          <a:p>
            <a:pPr marL="0" marR="0" lvl="0" indent="0" algn="r" defTabSz="914400" rtl="0" eaLnBrk="1" fontAlgn="auto" latinLnBrk="0" hangingPunct="1">
              <a:lnSpc>
                <a:spcPct val="100000"/>
              </a:lnSpc>
              <a:spcBef>
                <a:spcPts val="0"/>
              </a:spcBef>
              <a:spcAft>
                <a:spcPts val="0"/>
              </a:spcAft>
              <a:buClrTx/>
              <a:buSz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defRPr/>
            </a:pPr>
            <a:r>
              <a:rPr kumimoji="0" lang="en-GB" sz="1400" b="0" i="0" u="none" strike="noStrike" kern="1200" cap="none" spc="-1" normalizeH="0" baseline="0" noProof="0">
                <a:ln>
                  <a:noFill/>
                </a:ln>
                <a:solidFill>
                  <a:srgbClr val="000000"/>
                </a:solidFill>
                <a:effectLst/>
                <a:uLnTx/>
                <a:uFillTx/>
                <a:latin typeface="Times New Roman"/>
                <a:ea typeface="Microsoft YaHei"/>
              </a:rPr>
              <a:t>&lt;date/time&gt;</a:t>
            </a:r>
            <a:endParaRPr kumimoji="0" lang="en-GB" sz="1400" b="0" i="0" u="none" strike="noStrike" kern="1200" cap="none" spc="-1" normalizeH="0" baseline="0" noProof="0">
              <a:ln>
                <a:noFill/>
              </a:ln>
              <a:solidFill>
                <a:prstClr val="black"/>
              </a:solidFill>
              <a:effectLst/>
              <a:uLnTx/>
              <a:uFillTx/>
              <a:latin typeface="Arial"/>
            </a:endParaRPr>
          </a:p>
        </p:txBody>
      </p:sp>
      <p:sp>
        <p:nvSpPr>
          <p:cNvPr id="475" name="CustomShape 7"/>
          <p:cNvSpPr/>
          <p:nvPr/>
        </p:nvSpPr>
        <p:spPr>
          <a:xfrm>
            <a:off x="0" y="10156680"/>
            <a:ext cx="3272040" cy="5256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b">
            <a:noAutofit/>
          </a:bodyPr>
          <a:lstStyle/>
          <a:p>
            <a:pPr marL="0" marR="0" lvl="0" indent="0" algn="l" defTabSz="914400" rtl="0" eaLnBrk="1" fontAlgn="auto" latinLnBrk="0" hangingPunct="1">
              <a:lnSpc>
                <a:spcPct val="100000"/>
              </a:lnSpc>
              <a:spcBef>
                <a:spcPts val="0"/>
              </a:spcBef>
              <a:spcAft>
                <a:spcPts val="0"/>
              </a:spcAft>
              <a:buClrTx/>
              <a:buSz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defRPr/>
            </a:pPr>
            <a:r>
              <a:rPr kumimoji="0" lang="en-GB" sz="1400" b="0" i="0" u="none" strike="noStrike" kern="1200" cap="none" spc="-1" normalizeH="0" baseline="0" noProof="0">
                <a:ln>
                  <a:noFill/>
                </a:ln>
                <a:solidFill>
                  <a:srgbClr val="000000"/>
                </a:solidFill>
                <a:effectLst/>
                <a:uLnTx/>
                <a:uFillTx/>
                <a:latin typeface="Times New Roman"/>
                <a:ea typeface="Microsoft YaHei"/>
              </a:rPr>
              <a:t>&lt;footer&gt;</a:t>
            </a:r>
            <a:endParaRPr kumimoji="0" lang="en-GB" sz="1400" b="0" i="0" u="none" strike="noStrike" kern="1200" cap="none" spc="-1" normalizeH="0" baseline="0" noProof="0">
              <a:ln>
                <a:noFill/>
              </a:ln>
              <a:solidFill>
                <a:prstClr val="black"/>
              </a:solidFill>
              <a:effectLst/>
              <a:uLnTx/>
              <a:uFillTx/>
              <a:latin typeface="Arial"/>
            </a:endParaRPr>
          </a:p>
        </p:txBody>
      </p:sp>
      <p:sp>
        <p:nvSpPr>
          <p:cNvPr id="476" name="CustomShape 8"/>
          <p:cNvSpPr/>
          <p:nvPr/>
        </p:nvSpPr>
        <p:spPr>
          <a:xfrm>
            <a:off x="4278240" y="10156680"/>
            <a:ext cx="3272040" cy="5256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b">
            <a:noAutofit/>
          </a:bodyPr>
          <a:lstStyle/>
          <a:p>
            <a:pPr marL="0" marR="0" lvl="0" indent="0" algn="r" defTabSz="914400" rtl="0" eaLnBrk="1" fontAlgn="auto" latinLnBrk="0" hangingPunct="1">
              <a:lnSpc>
                <a:spcPct val="100000"/>
              </a:lnSpc>
              <a:spcBef>
                <a:spcPts val="0"/>
              </a:spcBef>
              <a:spcAft>
                <a:spcPts val="0"/>
              </a:spcAft>
              <a:buClrTx/>
              <a:buSz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defRPr/>
            </a:pPr>
            <a:fld id="{0F93BB60-F955-4D13-92D6-5D8AE3852539}" type="slidenum">
              <a:rPr kumimoji="0" lang="en-GB" sz="1400" b="0" i="0" u="none" strike="noStrike" kern="1200" cap="none" spc="-1" normalizeH="0" baseline="0" noProof="0">
                <a:ln>
                  <a:noFill/>
                </a:ln>
                <a:solidFill>
                  <a:srgbClr val="000000"/>
                </a:solidFill>
                <a:effectLst/>
                <a:uLnTx/>
                <a:uFillTx/>
                <a:latin typeface="Times New Roman"/>
                <a:ea typeface="Microsoft YaHei"/>
              </a:rPr>
              <a:pPr marL="0" marR="0" lvl="0" indent="0" algn="r" defTabSz="914400" rtl="0" eaLnBrk="1" fontAlgn="auto" latinLnBrk="0" hangingPunct="1">
                <a:lnSpc>
                  <a:spcPct val="100000"/>
                </a:lnSpc>
                <a:spcBef>
                  <a:spcPts val="0"/>
                </a:spcBef>
                <a:spcAft>
                  <a:spcPts val="0"/>
                </a:spcAft>
                <a:buClrTx/>
                <a:buSz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defRPr/>
              </a:pPr>
              <a:t>28</a:t>
            </a:fld>
            <a:endParaRPr kumimoji="0" lang="en-GB" sz="1400" b="0" i="0" u="none" strike="noStrike" kern="1200" cap="none" spc="-1" normalizeH="0" baseline="0" noProof="0">
              <a:ln>
                <a:noFill/>
              </a:ln>
              <a:solidFill>
                <a:prstClr val="black"/>
              </a:solidFill>
              <a:effectLst/>
              <a:uLnTx/>
              <a:uFillTx/>
              <a:latin typeface="Arial"/>
            </a:endParaRPr>
          </a:p>
        </p:txBody>
      </p:sp>
      <p:sp>
        <p:nvSpPr>
          <p:cNvPr id="477" name="CustomShape 9"/>
          <p:cNvSpPr/>
          <p:nvPr/>
        </p:nvSpPr>
        <p:spPr>
          <a:xfrm>
            <a:off x="952560" y="762120"/>
            <a:ext cx="4862880" cy="3643560"/>
          </a:xfrm>
          <a:custGeom>
            <a:avLst/>
            <a:gdLst/>
            <a:ahLst/>
            <a:cxnLst/>
            <a:rect l="l" t="t" r="r" b="b"/>
            <a:pathLst>
              <a:path w="21600" h="21600">
                <a:moveTo>
                  <a:pt x="0" y="0"/>
                </a:moveTo>
                <a:lnTo>
                  <a:pt x="21600" y="0"/>
                </a:lnTo>
                <a:lnTo>
                  <a:pt x="21600" y="21600"/>
                </a:lnTo>
                <a:lnTo>
                  <a:pt x="0" y="21600"/>
                </a:lnTo>
                <a:lnTo>
                  <a:pt x="0" y="0"/>
                </a:lnTo>
                <a:close/>
              </a:path>
            </a:pathLst>
          </a:custGeom>
          <a:solidFill>
            <a:srgbClr val="FFFFFF"/>
          </a:solidFill>
          <a:ln w="9360" cap="sq">
            <a:solidFill>
              <a:srgbClr val="000000"/>
            </a:solidFill>
            <a:miter/>
          </a:ln>
        </p:spPr>
        <p:style>
          <a:lnRef idx="0">
            <a:scrgbClr r="0" g="0" b="0"/>
          </a:lnRef>
          <a:fillRef idx="0">
            <a:scrgbClr r="0" g="0" b="0"/>
          </a:fillRef>
          <a:effectRef idx="0">
            <a:scrgbClr r="0" g="0" b="0"/>
          </a:effectRef>
          <a:fontRef idx="minor"/>
        </p:style>
      </p:sp>
      <p:sp>
        <p:nvSpPr>
          <p:cNvPr id="478" name="PlaceHolder 10"/>
          <p:cNvSpPr>
            <a:spLocks noGrp="1"/>
          </p:cNvSpPr>
          <p:nvPr>
            <p:ph type="body"/>
          </p:nvPr>
        </p:nvSpPr>
        <p:spPr>
          <a:xfrm>
            <a:off x="898560" y="4632480"/>
            <a:ext cx="4847040" cy="4389840"/>
          </a:xfrm>
          <a:prstGeom prst="rect">
            <a:avLst/>
          </a:prstGeom>
        </p:spPr>
        <p:txBody>
          <a:bodyPr lIns="0" tIns="0" rIns="0" bIns="0" anchor="ctr">
            <a:noAutofit/>
          </a:bodyPr>
          <a:lstStyle/>
          <a:p>
            <a:pPr marL="216000" indent="-210240">
              <a:lnSpc>
                <a:spcPct val="100000"/>
              </a:lnSpc>
              <a:spcBef>
                <a:spcPts val="451"/>
              </a:spcBef>
              <a:tabLst>
                <a:tab pos="0" algn="l"/>
              </a:tabLst>
            </a:pPr>
            <a:r>
              <a:rPr lang="en-GB" sz="1600" b="0" strike="noStrike" spc="-1">
                <a:latin typeface="Arial"/>
                <a:ea typeface="Microsoft YaHei"/>
              </a:rPr>
              <a:t>Share the results of a research conducted in Senegal, Gambia and Guinea. It focuses on three areas: (i) an illustrations of the strategies developed by women in the field of social protection and the link with their important place in the value chain, (ii) the process by which these strategies are questioned in relation with the feminization of vulnerabilities and (iii) the responses of women to contain these shocks: Do we call this adaptation? resilience? or simply coping day-to-day? </a:t>
            </a:r>
            <a:endParaRPr lang="en-GB" sz="1600" b="0" strike="noStrike" spc="-1">
              <a:latin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9" name="CustomShape 1"/>
          <p:cNvSpPr/>
          <p:nvPr/>
        </p:nvSpPr>
        <p:spPr>
          <a:xfrm>
            <a:off x="0" y="0"/>
            <a:ext cx="3268800" cy="522360"/>
          </a:xfrm>
          <a:prstGeom prst="rect">
            <a:avLst/>
          </a:prstGeom>
          <a:noFill/>
          <a:ln w="0">
            <a:noFill/>
          </a:ln>
        </p:spPr>
        <p:style>
          <a:lnRef idx="0">
            <a:scrgbClr r="0" g="0" b="0"/>
          </a:lnRef>
          <a:fillRef idx="0">
            <a:scrgbClr r="0" g="0" b="0"/>
          </a:fillRef>
          <a:effectRef idx="0">
            <a:scrgbClr r="0" g="0" b="0"/>
          </a:effectRef>
          <a:fontRef idx="minor"/>
        </p:style>
        <p:txBody>
          <a:bodyPr lIns="0" tIns="0" rIns="0" bIns="0">
            <a:noAutofit/>
          </a:bodyPr>
          <a:lstStyle/>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pPr>
            <a:r>
              <a:rPr lang="en-GB" sz="1400" b="0" strike="noStrike" spc="-1">
                <a:solidFill>
                  <a:srgbClr val="000000"/>
                </a:solidFill>
                <a:latin typeface="Times New Roman"/>
                <a:ea typeface="Microsoft YaHei"/>
              </a:rPr>
              <a:t>&lt;header&gt;</a:t>
            </a:r>
            <a:endParaRPr lang="en-GB" sz="1400" b="0" strike="noStrike" spc="-1">
              <a:latin typeface="Arial"/>
            </a:endParaRPr>
          </a:p>
        </p:txBody>
      </p:sp>
      <p:sp>
        <p:nvSpPr>
          <p:cNvPr id="490" name="CustomShape 2"/>
          <p:cNvSpPr/>
          <p:nvPr/>
        </p:nvSpPr>
        <p:spPr>
          <a:xfrm>
            <a:off x="4278240" y="0"/>
            <a:ext cx="3268800" cy="522360"/>
          </a:xfrm>
          <a:prstGeom prst="rect">
            <a:avLst/>
          </a:prstGeom>
          <a:noFill/>
          <a:ln w="0">
            <a:noFill/>
          </a:ln>
        </p:spPr>
        <p:style>
          <a:lnRef idx="0">
            <a:scrgbClr r="0" g="0" b="0"/>
          </a:lnRef>
          <a:fillRef idx="0">
            <a:scrgbClr r="0" g="0" b="0"/>
          </a:fillRef>
          <a:effectRef idx="0">
            <a:scrgbClr r="0" g="0" b="0"/>
          </a:effectRef>
          <a:fontRef idx="minor"/>
        </p:style>
        <p:txBody>
          <a:bodyPr lIns="0" tIns="0" rIns="0" bIns="0">
            <a:noAutofit/>
          </a:bodyPr>
          <a:lstStyle/>
          <a:p>
            <a:pPr algn="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pPr>
            <a:r>
              <a:rPr lang="en-GB" sz="1400" b="0" strike="noStrike" spc="-1">
                <a:solidFill>
                  <a:srgbClr val="000000"/>
                </a:solidFill>
                <a:latin typeface="Times New Roman"/>
                <a:ea typeface="Microsoft YaHei"/>
              </a:rPr>
              <a:t>&lt;date/time&gt;</a:t>
            </a:r>
            <a:endParaRPr lang="en-GB" sz="1400" b="0" strike="noStrike" spc="-1">
              <a:latin typeface="Arial"/>
            </a:endParaRPr>
          </a:p>
        </p:txBody>
      </p:sp>
      <p:sp>
        <p:nvSpPr>
          <p:cNvPr id="491" name="CustomShape 3"/>
          <p:cNvSpPr/>
          <p:nvPr/>
        </p:nvSpPr>
        <p:spPr>
          <a:xfrm>
            <a:off x="0" y="10156680"/>
            <a:ext cx="3268800" cy="52236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b">
            <a:noAutofit/>
          </a:bodyPr>
          <a:lstStyle/>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pPr>
            <a:r>
              <a:rPr lang="en-GB" sz="1400" b="0" strike="noStrike" spc="-1">
                <a:solidFill>
                  <a:srgbClr val="000000"/>
                </a:solidFill>
                <a:latin typeface="Times New Roman"/>
                <a:ea typeface="Microsoft YaHei"/>
              </a:rPr>
              <a:t>&lt;footer&gt;</a:t>
            </a:r>
            <a:endParaRPr lang="en-GB" sz="1400" b="0" strike="noStrike" spc="-1">
              <a:latin typeface="Arial"/>
            </a:endParaRPr>
          </a:p>
        </p:txBody>
      </p:sp>
      <p:sp>
        <p:nvSpPr>
          <p:cNvPr id="492" name="CustomShape 4"/>
          <p:cNvSpPr/>
          <p:nvPr/>
        </p:nvSpPr>
        <p:spPr>
          <a:xfrm>
            <a:off x="4278240" y="10156680"/>
            <a:ext cx="3268800" cy="52236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b">
            <a:noAutofit/>
          </a:bodyPr>
          <a:lstStyle/>
          <a:p>
            <a:pPr algn="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pPr>
            <a:fld id="{85709F0C-B7F6-4019-9B90-4BA71509B51E}" type="slidenum">
              <a:rPr lang="en-GB" sz="1400" b="0" strike="noStrike" spc="-1">
                <a:solidFill>
                  <a:srgbClr val="000000"/>
                </a:solidFill>
                <a:latin typeface="Times New Roman"/>
                <a:ea typeface="Microsoft YaHei"/>
              </a:rPr>
              <a:t>29</a:t>
            </a:fld>
            <a:endParaRPr lang="en-GB" sz="1400" b="0" strike="noStrike" spc="-1">
              <a:latin typeface="Arial"/>
            </a:endParaRPr>
          </a:p>
        </p:txBody>
      </p:sp>
      <p:sp>
        <p:nvSpPr>
          <p:cNvPr id="493" name="CustomShape 5"/>
          <p:cNvSpPr/>
          <p:nvPr/>
        </p:nvSpPr>
        <p:spPr>
          <a:xfrm>
            <a:off x="0" y="0"/>
            <a:ext cx="3272040" cy="525600"/>
          </a:xfrm>
          <a:prstGeom prst="rect">
            <a:avLst/>
          </a:prstGeom>
          <a:noFill/>
          <a:ln w="0">
            <a:noFill/>
          </a:ln>
        </p:spPr>
        <p:style>
          <a:lnRef idx="0">
            <a:scrgbClr r="0" g="0" b="0"/>
          </a:lnRef>
          <a:fillRef idx="0">
            <a:scrgbClr r="0" g="0" b="0"/>
          </a:fillRef>
          <a:effectRef idx="0">
            <a:scrgbClr r="0" g="0" b="0"/>
          </a:effectRef>
          <a:fontRef idx="minor"/>
        </p:style>
        <p:txBody>
          <a:bodyPr lIns="0" tIns="0" rIns="0" bIns="0">
            <a:noAutofit/>
          </a:bodyPr>
          <a:lstStyle/>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pPr>
            <a:r>
              <a:rPr lang="en-GB" sz="1400" b="0" strike="noStrike" spc="-1">
                <a:solidFill>
                  <a:srgbClr val="000000"/>
                </a:solidFill>
                <a:latin typeface="Times New Roman"/>
                <a:ea typeface="Microsoft YaHei"/>
              </a:rPr>
              <a:t>&lt;header&gt;</a:t>
            </a:r>
            <a:endParaRPr lang="en-GB" sz="1400" b="0" strike="noStrike" spc="-1">
              <a:latin typeface="Arial"/>
            </a:endParaRPr>
          </a:p>
        </p:txBody>
      </p:sp>
      <p:sp>
        <p:nvSpPr>
          <p:cNvPr id="494" name="CustomShape 6"/>
          <p:cNvSpPr/>
          <p:nvPr/>
        </p:nvSpPr>
        <p:spPr>
          <a:xfrm>
            <a:off x="4278240" y="0"/>
            <a:ext cx="3272040" cy="525600"/>
          </a:xfrm>
          <a:prstGeom prst="rect">
            <a:avLst/>
          </a:prstGeom>
          <a:noFill/>
          <a:ln w="0">
            <a:noFill/>
          </a:ln>
        </p:spPr>
        <p:style>
          <a:lnRef idx="0">
            <a:scrgbClr r="0" g="0" b="0"/>
          </a:lnRef>
          <a:fillRef idx="0">
            <a:scrgbClr r="0" g="0" b="0"/>
          </a:fillRef>
          <a:effectRef idx="0">
            <a:scrgbClr r="0" g="0" b="0"/>
          </a:effectRef>
          <a:fontRef idx="minor"/>
        </p:style>
        <p:txBody>
          <a:bodyPr lIns="0" tIns="0" rIns="0" bIns="0">
            <a:noAutofit/>
          </a:bodyPr>
          <a:lstStyle/>
          <a:p>
            <a:pPr algn="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pPr>
            <a:r>
              <a:rPr lang="en-GB" sz="1400" b="0" strike="noStrike" spc="-1">
                <a:solidFill>
                  <a:srgbClr val="000000"/>
                </a:solidFill>
                <a:latin typeface="Times New Roman"/>
                <a:ea typeface="Microsoft YaHei"/>
              </a:rPr>
              <a:t>&lt;date/time&gt;</a:t>
            </a:r>
            <a:endParaRPr lang="en-GB" sz="1400" b="0" strike="noStrike" spc="-1">
              <a:latin typeface="Arial"/>
            </a:endParaRPr>
          </a:p>
        </p:txBody>
      </p:sp>
      <p:sp>
        <p:nvSpPr>
          <p:cNvPr id="495" name="CustomShape 7"/>
          <p:cNvSpPr/>
          <p:nvPr/>
        </p:nvSpPr>
        <p:spPr>
          <a:xfrm>
            <a:off x="0" y="10156680"/>
            <a:ext cx="3272040" cy="5256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b">
            <a:noAutofit/>
          </a:bodyPr>
          <a:lstStyle/>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pPr>
            <a:r>
              <a:rPr lang="en-GB" sz="1400" b="0" strike="noStrike" spc="-1">
                <a:solidFill>
                  <a:srgbClr val="000000"/>
                </a:solidFill>
                <a:latin typeface="Times New Roman"/>
                <a:ea typeface="Microsoft YaHei"/>
              </a:rPr>
              <a:t>&lt;footer&gt;</a:t>
            </a:r>
            <a:endParaRPr lang="en-GB" sz="1400" b="0" strike="noStrike" spc="-1">
              <a:latin typeface="Arial"/>
            </a:endParaRPr>
          </a:p>
        </p:txBody>
      </p:sp>
      <p:sp>
        <p:nvSpPr>
          <p:cNvPr id="496" name="CustomShape 8"/>
          <p:cNvSpPr/>
          <p:nvPr/>
        </p:nvSpPr>
        <p:spPr>
          <a:xfrm>
            <a:off x="4278240" y="10156680"/>
            <a:ext cx="3272040" cy="5256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b">
            <a:noAutofit/>
          </a:bodyPr>
          <a:lstStyle/>
          <a:p>
            <a:pPr algn="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pPr>
            <a:fld id="{D5A9C236-D73A-42A4-B5A9-54EBA5FFEF95}" type="slidenum">
              <a:rPr lang="en-GB" sz="1400" b="0" strike="noStrike" spc="-1">
                <a:solidFill>
                  <a:srgbClr val="000000"/>
                </a:solidFill>
                <a:latin typeface="Times New Roman"/>
                <a:ea typeface="Microsoft YaHei"/>
              </a:rPr>
              <a:t>29</a:t>
            </a:fld>
            <a:endParaRPr lang="en-GB" sz="1400" b="0" strike="noStrike" spc="-1">
              <a:latin typeface="Arial"/>
            </a:endParaRPr>
          </a:p>
        </p:txBody>
      </p:sp>
      <p:sp>
        <p:nvSpPr>
          <p:cNvPr id="497" name="PlaceHolder 9"/>
          <p:cNvSpPr>
            <a:spLocks noGrp="1" noRot="1" noChangeAspect="1"/>
          </p:cNvSpPr>
          <p:nvPr>
            <p:ph type="sldImg"/>
          </p:nvPr>
        </p:nvSpPr>
        <p:spPr>
          <a:xfrm>
            <a:off x="219075" y="812800"/>
            <a:ext cx="7115175" cy="4002088"/>
          </a:xfrm>
          <a:prstGeom prst="rect">
            <a:avLst/>
          </a:prstGeom>
        </p:spPr>
      </p:sp>
      <p:sp>
        <p:nvSpPr>
          <p:cNvPr id="498" name="PlaceHolder 10"/>
          <p:cNvSpPr>
            <a:spLocks noGrp="1"/>
          </p:cNvSpPr>
          <p:nvPr>
            <p:ph type="body"/>
          </p:nvPr>
        </p:nvSpPr>
        <p:spPr>
          <a:xfrm>
            <a:off x="431640" y="5040360"/>
            <a:ext cx="6042240" cy="4724640"/>
          </a:xfrm>
          <a:prstGeom prst="rect">
            <a:avLst/>
          </a:prstGeom>
        </p:spPr>
        <p:txBody>
          <a:bodyPr lIns="0" tIns="0" rIns="0" bIns="0">
            <a:noAutofit/>
          </a:bodyPr>
          <a:lstStyle/>
          <a:p>
            <a:pPr marL="216000" indent="-210240">
              <a:lnSpc>
                <a:spcPct val="100000"/>
              </a:lnSpc>
              <a:tabLst>
                <a:tab pos="0" algn="l"/>
              </a:tabLst>
            </a:pPr>
            <a:r>
              <a:rPr lang="en-GB" sz="1600" b="1" strike="noStrike" spc="-1">
                <a:latin typeface="Arial"/>
              </a:rPr>
              <a:t>Excerpt from an interview with her at the Boulbinet fishing port in Conakry, Republic of Guinea. </a:t>
            </a:r>
            <a:r>
              <a:rPr lang="en-GB" sz="1600" b="0" strike="noStrike" spc="-1">
                <a:latin typeface="Arial"/>
              </a:rPr>
              <a:t>Mrs Barry said: I'm a trader in fresh fish. I leave the house every day very early in the morning to go to the Boulbinet artisanal fishing port, which is my place of work,... I am absent only in the case of major social and family constraints. Here in Guinea there are several types of wholesalers and the category of operators to which one can belong depends on several factors, mainly the financial weight of the person in question.</a:t>
            </a:r>
          </a:p>
          <a:p>
            <a:pPr marL="216000" indent="-210240">
              <a:lnSpc>
                <a:spcPct val="100000"/>
              </a:lnSpc>
              <a:tabLst>
                <a:tab pos="0" algn="l"/>
              </a:tabLst>
            </a:pPr>
            <a:r>
              <a:rPr lang="en-GB" sz="1600" b="0" strike="noStrike" spc="-1">
                <a:latin typeface="Arial"/>
              </a:rPr>
              <a:t>You have fishmongers with a lot of money who do not only have interest in fishing but in many other sectors. There are people who export fish, but have made money first in other sectors, such as real estate, appliances, textiles and even agriculture. These people are involved in the marketing of products for export or large-scale markets in Guinea. For a few years, we have had a phenomenon that is somewhat new in the history of small-scale fisheries, a growing number of Lebanese fishmongers which is supplying a middle class, even the well-off, as well as customers beyond the borders of Guinea. You even have Chinese and Koreans in competition with us.</a:t>
            </a:r>
          </a:p>
        </p:txBody>
      </p:sp>
      <p:sp>
        <p:nvSpPr>
          <p:cNvPr id="499" name="CustomShape 11"/>
          <p:cNvSpPr/>
          <p:nvPr/>
        </p:nvSpPr>
        <p:spPr>
          <a:xfrm>
            <a:off x="4278240" y="10156680"/>
            <a:ext cx="3275280" cy="5288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b">
            <a:noAutofit/>
          </a:bodyPr>
          <a:lstStyle/>
          <a:p>
            <a:pPr algn="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pPr>
            <a:fld id="{AC5D9552-267F-40C5-B234-CFBB5C024905}" type="slidenum">
              <a:rPr lang="en-GB" sz="1400" b="0" strike="noStrike" spc="-1">
                <a:solidFill>
                  <a:srgbClr val="000000"/>
                </a:solidFill>
                <a:latin typeface="Times New Roman"/>
                <a:ea typeface="Microsoft YaHei"/>
              </a:rPr>
              <a:t>29</a:t>
            </a:fld>
            <a:endParaRPr lang="en-GB" sz="1400" b="0" strike="noStrike" spc="-1">
              <a:latin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217488" y="812800"/>
            <a:ext cx="7124700" cy="4008438"/>
          </a:xfrm>
        </p:spPr>
      </p:sp>
      <p:sp>
        <p:nvSpPr>
          <p:cNvPr id="3" name="Marcador de notas 2"/>
          <p:cNvSpPr>
            <a:spLocks noGrp="1"/>
          </p:cNvSpPr>
          <p:nvPr>
            <p:ph type="body" idx="1"/>
          </p:nvPr>
        </p:nvSpPr>
        <p:spPr/>
        <p:txBody>
          <a:bodyPr/>
          <a:lstStyle/>
          <a:p>
            <a:endParaRPr lang="nl-NL" dirty="0"/>
          </a:p>
        </p:txBody>
      </p:sp>
      <p:sp>
        <p:nvSpPr>
          <p:cNvPr id="4" name="Marcador de número de diapositiva 3"/>
          <p:cNvSpPr>
            <a:spLocks noGrp="1"/>
          </p:cNvSpPr>
          <p:nvPr>
            <p:ph type="sldNum"/>
          </p:nvPr>
        </p:nvSpPr>
        <p:spPr/>
        <p:txBody>
          <a:bodyPr/>
          <a:lstStyle/>
          <a:p>
            <a:pPr algn="r"/>
            <a:fld id="{5E93C3B7-0A6A-428D-9A40-A5DB93002252}" type="slidenum">
              <a:rPr lang="en-GB" sz="1400" b="0" strike="noStrike" spc="-1" smtClean="0">
                <a:latin typeface="Times New Roman"/>
              </a:rPr>
              <a:t>32</a:t>
            </a:fld>
            <a:endParaRPr lang="en-GB" sz="1400" b="0" strike="noStrike" spc="-1">
              <a:latin typeface="Times New Roman"/>
            </a:endParaRPr>
          </a:p>
        </p:txBody>
      </p:sp>
    </p:spTree>
    <p:extLst>
      <p:ext uri="{BB962C8B-B14F-4D97-AF65-F5344CB8AC3E}">
        <p14:creationId xmlns:p14="http://schemas.microsoft.com/office/powerpoint/2010/main" val="11848508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1" name="CustomShape 1"/>
          <p:cNvSpPr/>
          <p:nvPr/>
        </p:nvSpPr>
        <p:spPr>
          <a:xfrm>
            <a:off x="0" y="0"/>
            <a:ext cx="3268800" cy="522360"/>
          </a:xfrm>
          <a:prstGeom prst="rect">
            <a:avLst/>
          </a:prstGeom>
          <a:noFill/>
          <a:ln w="0">
            <a:noFill/>
          </a:ln>
        </p:spPr>
        <p:style>
          <a:lnRef idx="0">
            <a:scrgbClr r="0" g="0" b="0"/>
          </a:lnRef>
          <a:fillRef idx="0">
            <a:scrgbClr r="0" g="0" b="0"/>
          </a:fillRef>
          <a:effectRef idx="0">
            <a:scrgbClr r="0" g="0" b="0"/>
          </a:effectRef>
          <a:fontRef idx="minor"/>
        </p:style>
        <p:txBody>
          <a:bodyPr lIns="0" tIns="0" rIns="0" bIns="0">
            <a:noAutofit/>
          </a:bodyPr>
          <a:lstStyle/>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pPr>
            <a:r>
              <a:rPr lang="en-GB" sz="1400" b="0" strike="noStrike" spc="-1">
                <a:solidFill>
                  <a:srgbClr val="000000"/>
                </a:solidFill>
                <a:latin typeface="Times New Roman"/>
                <a:ea typeface="Microsoft YaHei"/>
              </a:rPr>
              <a:t>&lt;header&gt;</a:t>
            </a:r>
            <a:endParaRPr lang="en-GB" sz="1400" b="0" strike="noStrike" spc="-1">
              <a:latin typeface="Arial"/>
            </a:endParaRPr>
          </a:p>
        </p:txBody>
      </p:sp>
      <p:sp>
        <p:nvSpPr>
          <p:cNvPr id="522" name="CustomShape 2"/>
          <p:cNvSpPr/>
          <p:nvPr/>
        </p:nvSpPr>
        <p:spPr>
          <a:xfrm>
            <a:off x="4278240" y="0"/>
            <a:ext cx="3268800" cy="522360"/>
          </a:xfrm>
          <a:prstGeom prst="rect">
            <a:avLst/>
          </a:prstGeom>
          <a:noFill/>
          <a:ln w="0">
            <a:noFill/>
          </a:ln>
        </p:spPr>
        <p:style>
          <a:lnRef idx="0">
            <a:scrgbClr r="0" g="0" b="0"/>
          </a:lnRef>
          <a:fillRef idx="0">
            <a:scrgbClr r="0" g="0" b="0"/>
          </a:fillRef>
          <a:effectRef idx="0">
            <a:scrgbClr r="0" g="0" b="0"/>
          </a:effectRef>
          <a:fontRef idx="minor"/>
        </p:style>
        <p:txBody>
          <a:bodyPr lIns="0" tIns="0" rIns="0" bIns="0">
            <a:noAutofit/>
          </a:bodyPr>
          <a:lstStyle/>
          <a:p>
            <a:pPr algn="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pPr>
            <a:r>
              <a:rPr lang="en-GB" sz="1400" b="0" strike="noStrike" spc="-1">
                <a:solidFill>
                  <a:srgbClr val="000000"/>
                </a:solidFill>
                <a:latin typeface="Times New Roman"/>
                <a:ea typeface="Microsoft YaHei"/>
              </a:rPr>
              <a:t>&lt;date/time&gt;</a:t>
            </a:r>
            <a:endParaRPr lang="en-GB" sz="1400" b="0" strike="noStrike" spc="-1">
              <a:latin typeface="Arial"/>
            </a:endParaRPr>
          </a:p>
        </p:txBody>
      </p:sp>
      <p:sp>
        <p:nvSpPr>
          <p:cNvPr id="523" name="CustomShape 3"/>
          <p:cNvSpPr/>
          <p:nvPr/>
        </p:nvSpPr>
        <p:spPr>
          <a:xfrm>
            <a:off x="0" y="10156680"/>
            <a:ext cx="3268800" cy="52236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b">
            <a:noAutofit/>
          </a:bodyPr>
          <a:lstStyle/>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pPr>
            <a:r>
              <a:rPr lang="en-GB" sz="1400" b="0" strike="noStrike" spc="-1">
                <a:solidFill>
                  <a:srgbClr val="000000"/>
                </a:solidFill>
                <a:latin typeface="Times New Roman"/>
                <a:ea typeface="Microsoft YaHei"/>
              </a:rPr>
              <a:t>&lt;footer&gt;</a:t>
            </a:r>
            <a:endParaRPr lang="en-GB" sz="1400" b="0" strike="noStrike" spc="-1">
              <a:latin typeface="Arial"/>
            </a:endParaRPr>
          </a:p>
        </p:txBody>
      </p:sp>
      <p:sp>
        <p:nvSpPr>
          <p:cNvPr id="524" name="CustomShape 4"/>
          <p:cNvSpPr/>
          <p:nvPr/>
        </p:nvSpPr>
        <p:spPr>
          <a:xfrm>
            <a:off x="4278240" y="10156680"/>
            <a:ext cx="3268800" cy="52236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b">
            <a:noAutofit/>
          </a:bodyPr>
          <a:lstStyle/>
          <a:p>
            <a:pPr algn="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pPr>
            <a:fld id="{227FBFC5-1F00-4200-9690-268F278B1ACF}" type="slidenum">
              <a:rPr lang="en-GB" sz="1400" b="0" strike="noStrike" spc="-1">
                <a:solidFill>
                  <a:srgbClr val="000000"/>
                </a:solidFill>
                <a:latin typeface="Times New Roman"/>
                <a:ea typeface="Microsoft YaHei"/>
              </a:rPr>
              <a:t>35</a:t>
            </a:fld>
            <a:endParaRPr lang="en-GB" sz="1400" b="0" strike="noStrike" spc="-1">
              <a:latin typeface="Arial"/>
            </a:endParaRPr>
          </a:p>
        </p:txBody>
      </p:sp>
      <p:sp>
        <p:nvSpPr>
          <p:cNvPr id="525" name="CustomShape 5"/>
          <p:cNvSpPr/>
          <p:nvPr/>
        </p:nvSpPr>
        <p:spPr>
          <a:xfrm>
            <a:off x="0" y="0"/>
            <a:ext cx="3272040" cy="525600"/>
          </a:xfrm>
          <a:prstGeom prst="rect">
            <a:avLst/>
          </a:prstGeom>
          <a:noFill/>
          <a:ln w="0">
            <a:noFill/>
          </a:ln>
        </p:spPr>
        <p:style>
          <a:lnRef idx="0">
            <a:scrgbClr r="0" g="0" b="0"/>
          </a:lnRef>
          <a:fillRef idx="0">
            <a:scrgbClr r="0" g="0" b="0"/>
          </a:fillRef>
          <a:effectRef idx="0">
            <a:scrgbClr r="0" g="0" b="0"/>
          </a:effectRef>
          <a:fontRef idx="minor"/>
        </p:style>
        <p:txBody>
          <a:bodyPr lIns="0" tIns="0" rIns="0" bIns="0">
            <a:noAutofit/>
          </a:bodyPr>
          <a:lstStyle/>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pPr>
            <a:r>
              <a:rPr lang="en-GB" sz="1400" b="0" strike="noStrike" spc="-1">
                <a:solidFill>
                  <a:srgbClr val="000000"/>
                </a:solidFill>
                <a:latin typeface="Times New Roman"/>
                <a:ea typeface="Microsoft YaHei"/>
              </a:rPr>
              <a:t>&lt;header&gt;</a:t>
            </a:r>
            <a:endParaRPr lang="en-GB" sz="1400" b="0" strike="noStrike" spc="-1">
              <a:latin typeface="Arial"/>
            </a:endParaRPr>
          </a:p>
        </p:txBody>
      </p:sp>
      <p:sp>
        <p:nvSpPr>
          <p:cNvPr id="526" name="CustomShape 6"/>
          <p:cNvSpPr/>
          <p:nvPr/>
        </p:nvSpPr>
        <p:spPr>
          <a:xfrm>
            <a:off x="4278240" y="0"/>
            <a:ext cx="3272040" cy="525600"/>
          </a:xfrm>
          <a:prstGeom prst="rect">
            <a:avLst/>
          </a:prstGeom>
          <a:noFill/>
          <a:ln w="0">
            <a:noFill/>
          </a:ln>
        </p:spPr>
        <p:style>
          <a:lnRef idx="0">
            <a:scrgbClr r="0" g="0" b="0"/>
          </a:lnRef>
          <a:fillRef idx="0">
            <a:scrgbClr r="0" g="0" b="0"/>
          </a:fillRef>
          <a:effectRef idx="0">
            <a:scrgbClr r="0" g="0" b="0"/>
          </a:effectRef>
          <a:fontRef idx="minor"/>
        </p:style>
        <p:txBody>
          <a:bodyPr lIns="0" tIns="0" rIns="0" bIns="0">
            <a:noAutofit/>
          </a:bodyPr>
          <a:lstStyle/>
          <a:p>
            <a:pPr algn="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pPr>
            <a:r>
              <a:rPr lang="en-GB" sz="1400" b="0" strike="noStrike" spc="-1">
                <a:solidFill>
                  <a:srgbClr val="000000"/>
                </a:solidFill>
                <a:latin typeface="Times New Roman"/>
                <a:ea typeface="Microsoft YaHei"/>
              </a:rPr>
              <a:t>&lt;date/time&gt;</a:t>
            </a:r>
            <a:endParaRPr lang="en-GB" sz="1400" b="0" strike="noStrike" spc="-1">
              <a:latin typeface="Arial"/>
            </a:endParaRPr>
          </a:p>
        </p:txBody>
      </p:sp>
      <p:sp>
        <p:nvSpPr>
          <p:cNvPr id="527" name="CustomShape 7"/>
          <p:cNvSpPr/>
          <p:nvPr/>
        </p:nvSpPr>
        <p:spPr>
          <a:xfrm>
            <a:off x="0" y="10156680"/>
            <a:ext cx="3272040" cy="5256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b">
            <a:noAutofit/>
          </a:bodyPr>
          <a:lstStyle/>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pPr>
            <a:r>
              <a:rPr lang="en-GB" sz="1400" b="0" strike="noStrike" spc="-1">
                <a:solidFill>
                  <a:srgbClr val="000000"/>
                </a:solidFill>
                <a:latin typeface="Times New Roman"/>
                <a:ea typeface="Microsoft YaHei"/>
              </a:rPr>
              <a:t>&lt;footer&gt;</a:t>
            </a:r>
            <a:endParaRPr lang="en-GB" sz="1400" b="0" strike="noStrike" spc="-1">
              <a:latin typeface="Arial"/>
            </a:endParaRPr>
          </a:p>
        </p:txBody>
      </p:sp>
      <p:sp>
        <p:nvSpPr>
          <p:cNvPr id="528" name="CustomShape 8"/>
          <p:cNvSpPr/>
          <p:nvPr/>
        </p:nvSpPr>
        <p:spPr>
          <a:xfrm>
            <a:off x="4278240" y="10156680"/>
            <a:ext cx="3272040" cy="5256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b">
            <a:noAutofit/>
          </a:bodyPr>
          <a:lstStyle/>
          <a:p>
            <a:pPr algn="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pPr>
            <a:fld id="{8E7A6E6E-88ED-45C0-8CCD-3BEDF4FE0FE2}" type="slidenum">
              <a:rPr lang="en-GB" sz="1400" b="0" strike="noStrike" spc="-1">
                <a:solidFill>
                  <a:srgbClr val="000000"/>
                </a:solidFill>
                <a:latin typeface="Times New Roman"/>
                <a:ea typeface="Microsoft YaHei"/>
              </a:rPr>
              <a:t>35</a:t>
            </a:fld>
            <a:endParaRPr lang="en-GB" sz="1400" b="0" strike="noStrike" spc="-1">
              <a:latin typeface="Arial"/>
            </a:endParaRPr>
          </a:p>
        </p:txBody>
      </p:sp>
      <p:sp>
        <p:nvSpPr>
          <p:cNvPr id="529" name="PlaceHolder 9"/>
          <p:cNvSpPr>
            <a:spLocks noGrp="1" noRot="1" noChangeAspect="1"/>
          </p:cNvSpPr>
          <p:nvPr>
            <p:ph type="sldImg"/>
          </p:nvPr>
        </p:nvSpPr>
        <p:spPr>
          <a:xfrm>
            <a:off x="219075" y="812800"/>
            <a:ext cx="7115175" cy="4002088"/>
          </a:xfrm>
          <a:prstGeom prst="rect">
            <a:avLst/>
          </a:prstGeom>
        </p:spPr>
      </p:sp>
      <p:sp>
        <p:nvSpPr>
          <p:cNvPr id="530" name="PlaceHolder 10"/>
          <p:cNvSpPr>
            <a:spLocks noGrp="1"/>
          </p:cNvSpPr>
          <p:nvPr>
            <p:ph type="body"/>
          </p:nvPr>
        </p:nvSpPr>
        <p:spPr>
          <a:xfrm>
            <a:off x="755640" y="5078520"/>
            <a:ext cx="5357880" cy="4805640"/>
          </a:xfrm>
          <a:prstGeom prst="rect">
            <a:avLst/>
          </a:prstGeom>
        </p:spPr>
        <p:txBody>
          <a:bodyPr lIns="0" tIns="0" rIns="0" bIns="0" anchor="ctr" anchorCtr="1">
            <a:noAutofit/>
          </a:bodyPr>
          <a:lstStyle/>
          <a:p>
            <a:pPr marL="216000" indent="-210240">
              <a:lnSpc>
                <a:spcPct val="100000"/>
              </a:lnSpc>
              <a:spcBef>
                <a:spcPts val="451"/>
              </a:spcBef>
              <a:tabLst>
                <a:tab pos="0" algn="l"/>
              </a:tabLst>
            </a:pPr>
            <a:r>
              <a:rPr lang="en-US" sz="1600" b="1" strike="noStrike" spc="-1">
                <a:latin typeface="Arial"/>
                <a:ea typeface="Microsoft YaHei"/>
              </a:rPr>
              <a:t>These issues facing women are similar in Guinea, Gambia and Senegal. </a:t>
            </a:r>
            <a:r>
              <a:rPr lang="en-US" sz="1600" b="0" strike="noStrike" spc="-1">
                <a:latin typeface="Arial"/>
                <a:ea typeface="Microsoft YaHei"/>
              </a:rPr>
              <a:t>There are a few variations to note, namely </a:t>
            </a:r>
            <a:endParaRPr lang="en-GB" sz="1600" b="0" strike="noStrike" spc="-1">
              <a:latin typeface="Arial"/>
            </a:endParaRPr>
          </a:p>
          <a:p>
            <a:pPr marL="216000" indent="-210240">
              <a:lnSpc>
                <a:spcPct val="100000"/>
              </a:lnSpc>
              <a:spcBef>
                <a:spcPts val="451"/>
              </a:spcBef>
              <a:tabLst>
                <a:tab pos="0" algn="l"/>
              </a:tabLst>
            </a:pPr>
            <a:r>
              <a:rPr lang="en-US" sz="1600" b="0" strike="noStrike" spc="-1">
                <a:latin typeface="Arial"/>
                <a:ea typeface="Microsoft YaHei"/>
              </a:rPr>
              <a:t>(i) for the time being, the space and governance problems deriving from the extractive industries are more relevant to Senegal </a:t>
            </a:r>
            <a:endParaRPr lang="en-GB" sz="1600" b="0" strike="noStrike" spc="-1">
              <a:latin typeface="Arial"/>
            </a:endParaRPr>
          </a:p>
          <a:p>
            <a:pPr marL="216000" indent="-210240">
              <a:lnSpc>
                <a:spcPct val="100000"/>
              </a:lnSpc>
              <a:spcBef>
                <a:spcPts val="451"/>
              </a:spcBef>
              <a:tabLst>
                <a:tab pos="0" algn="l"/>
              </a:tabLst>
            </a:pPr>
            <a:r>
              <a:rPr lang="en-US" sz="1600" b="0" strike="noStrike" spc="-1">
                <a:latin typeface="Arial"/>
                <a:ea typeface="Microsoft YaHei"/>
              </a:rPr>
              <a:t>(ii) small pelagics as the raw material for women are more relevant in Senegal and Gambia than in Guinea. </a:t>
            </a:r>
            <a:r>
              <a:rPr lang="en-US" sz="1600" b="0" strike="sngStrike" spc="-1">
                <a:latin typeface="Arial"/>
                <a:ea typeface="Microsoft YaHei"/>
              </a:rPr>
              <a:t>There, demersal species are particularly important, including the locally highly appreciated sea catfish, which women smoke to local tastes. </a:t>
            </a:r>
            <a:endParaRPr lang="en-GB" sz="1600" b="0" strike="noStrike" spc="-1">
              <a:latin typeface="Arial"/>
            </a:endParaRPr>
          </a:p>
          <a:p>
            <a:pPr marL="216000" indent="-210240">
              <a:lnSpc>
                <a:spcPct val="100000"/>
              </a:lnSpc>
              <a:spcBef>
                <a:spcPts val="451"/>
              </a:spcBef>
              <a:tabLst>
                <a:tab pos="0" algn="l"/>
              </a:tabLst>
            </a:pPr>
            <a:r>
              <a:rPr lang="en-US" sz="1600" b="0" strike="noStrike" spc="-1">
                <a:latin typeface="Arial"/>
                <a:ea typeface="Microsoft YaHei"/>
              </a:rPr>
              <a:t>Small pelagics are particularly sensitive to a warming ocean as fish workers in Senegal and Gambia experience first hand. But all species tend to remain smaller and move poleward in response to climate change as they try to stay within their preferred temperature range. That affects also all women fish processors and marketers</a:t>
            </a:r>
            <a:r>
              <a:rPr lang="en-US" sz="2000" b="0" strike="noStrike" spc="-1">
                <a:latin typeface="Arial"/>
                <a:ea typeface="Microsoft YaHei"/>
              </a:rPr>
              <a:t>.</a:t>
            </a:r>
            <a:endParaRPr lang="en-GB" sz="2000" b="0" strike="noStrike" spc="-1">
              <a:latin typeface="Aria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1" name="PlaceHolder 1"/>
          <p:cNvSpPr>
            <a:spLocks noGrp="1" noRot="1" noChangeAspect="1"/>
          </p:cNvSpPr>
          <p:nvPr>
            <p:ph type="sldImg"/>
          </p:nvPr>
        </p:nvSpPr>
        <p:spPr>
          <a:xfrm>
            <a:off x="107950" y="742950"/>
            <a:ext cx="6502400" cy="3657600"/>
          </a:xfrm>
          <a:prstGeom prst="rect">
            <a:avLst/>
          </a:prstGeom>
        </p:spPr>
      </p:sp>
      <p:sp>
        <p:nvSpPr>
          <p:cNvPr id="532" name="PlaceHolder 2"/>
          <p:cNvSpPr>
            <a:spLocks noGrp="1"/>
          </p:cNvSpPr>
          <p:nvPr>
            <p:ph type="body"/>
          </p:nvPr>
        </p:nvSpPr>
        <p:spPr>
          <a:xfrm>
            <a:off x="658800" y="4627440"/>
            <a:ext cx="5374800" cy="4391640"/>
          </a:xfrm>
          <a:prstGeom prst="rect">
            <a:avLst/>
          </a:prstGeom>
        </p:spPr>
        <p:txBody>
          <a:bodyPr lIns="0" tIns="0" rIns="0" bIns="0">
            <a:noAutofit/>
          </a:bodyPr>
          <a:lstStyle/>
          <a:p>
            <a:pPr marL="216000" indent="-211680">
              <a:lnSpc>
                <a:spcPct val="115000"/>
              </a:lnSpc>
              <a:spcAft>
                <a:spcPts val="567"/>
              </a:spcAft>
              <a:tabLst>
                <a:tab pos="0" algn="l"/>
              </a:tabLst>
            </a:pPr>
            <a:endParaRPr lang="en-GB" sz="1800" b="0" strike="noStrike" spc="-1">
              <a:latin typeface="Arial"/>
            </a:endParaRPr>
          </a:p>
          <a:p>
            <a:pPr marL="216000" indent="-211680">
              <a:lnSpc>
                <a:spcPct val="100000"/>
              </a:lnSpc>
              <a:spcAft>
                <a:spcPts val="567"/>
              </a:spcAft>
              <a:tabLst>
                <a:tab pos="0" algn="l"/>
              </a:tabLst>
            </a:pPr>
            <a:r>
              <a:rPr lang="en-GB" sz="1800" b="0" strike="noStrike" spc="-1">
                <a:solidFill>
                  <a:srgbClr val="000000"/>
                </a:solidFill>
                <a:latin typeface="Arial"/>
                <a:ea typeface="Verdana"/>
              </a:rPr>
              <a:t>Men and women tend to work in different segments of the value chains, but do not necessarily know the specifics of each working environment well.</a:t>
            </a:r>
            <a:endParaRPr lang="en-GB" sz="1800" b="0" strike="noStrike" spc="-1">
              <a:latin typeface="Arial"/>
            </a:endParaRPr>
          </a:p>
          <a:p>
            <a:pPr marL="216000" indent="-213120">
              <a:lnSpc>
                <a:spcPct val="100000"/>
              </a:lnSpc>
              <a:spcAft>
                <a:spcPts val="567"/>
              </a:spcAft>
              <a:tabLst>
                <a:tab pos="0" algn="l"/>
              </a:tabLst>
            </a:pPr>
            <a:r>
              <a:rPr lang="en-GB" sz="1800" b="0" strike="noStrike" spc="-1">
                <a:solidFill>
                  <a:srgbClr val="000000"/>
                </a:solidFill>
                <a:latin typeface="Arial"/>
                <a:ea typeface="Verdana"/>
              </a:rPr>
              <a:t>Typically the men go fishing and the women buy the catch for processing and selling in street markets, at the door of known clients or other outlets often competing with wholesalers, fishmeal factories and - increasingly - with male small-scale traders supported</a:t>
            </a:r>
            <a:r>
              <a:rPr lang="en-US" sz="1800" b="0" strike="noStrike" spc="-1">
                <a:solidFill>
                  <a:srgbClr val="000000"/>
                </a:solidFill>
                <a:latin typeface="Arial"/>
                <a:ea typeface="DejaVu Sans"/>
              </a:rPr>
              <a:t> </a:t>
            </a:r>
            <a:r>
              <a:rPr lang="en-GB" sz="1800" b="0" strike="noStrike" spc="-1">
                <a:solidFill>
                  <a:srgbClr val="000000"/>
                </a:solidFill>
                <a:latin typeface="Arial"/>
                <a:ea typeface="Verdana"/>
              </a:rPr>
              <a:t>financially by wholesalers.</a:t>
            </a:r>
            <a:endParaRPr lang="en-GB" sz="1800" b="0" strike="noStrike" spc="-1">
              <a:latin typeface="Arial"/>
            </a:endParaRPr>
          </a:p>
          <a:p>
            <a:pPr marL="216000" indent="-211680">
              <a:lnSpc>
                <a:spcPct val="100000"/>
              </a:lnSpc>
              <a:spcAft>
                <a:spcPts val="567"/>
              </a:spcAft>
              <a:tabLst>
                <a:tab pos="0" algn="l"/>
              </a:tabLst>
            </a:pPr>
            <a:r>
              <a:rPr lang="en-GB" sz="1800" b="0" strike="noStrike" spc="-1">
                <a:solidFill>
                  <a:srgbClr val="000000"/>
                </a:solidFill>
                <a:latin typeface="Arial"/>
                <a:ea typeface="Verdana"/>
              </a:rPr>
              <a:t>By drawing up a detailed picture of who is involved where and discussing practices together, they can discover ways to negotiate and improve results. </a:t>
            </a:r>
            <a:endParaRPr lang="en-GB" sz="1800" b="0" strike="noStrike" spc="-1">
              <a:latin typeface="Aria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5" name="CustomShape 1"/>
          <p:cNvSpPr/>
          <p:nvPr/>
        </p:nvSpPr>
        <p:spPr>
          <a:xfrm>
            <a:off x="0" y="0"/>
            <a:ext cx="3268800" cy="522360"/>
          </a:xfrm>
          <a:prstGeom prst="rect">
            <a:avLst/>
          </a:prstGeom>
          <a:noFill/>
          <a:ln w="0">
            <a:noFill/>
          </a:ln>
        </p:spPr>
        <p:style>
          <a:lnRef idx="0">
            <a:scrgbClr r="0" g="0" b="0"/>
          </a:lnRef>
          <a:fillRef idx="0">
            <a:scrgbClr r="0" g="0" b="0"/>
          </a:fillRef>
          <a:effectRef idx="0">
            <a:scrgbClr r="0" g="0" b="0"/>
          </a:effectRef>
          <a:fontRef idx="minor"/>
        </p:style>
        <p:txBody>
          <a:bodyPr lIns="0" tIns="0" rIns="0" bIns="0">
            <a:noAutofit/>
          </a:bodyPr>
          <a:lstStyle/>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pPr>
            <a:r>
              <a:rPr lang="en-GB" sz="1400" b="0" strike="noStrike" spc="-1">
                <a:solidFill>
                  <a:srgbClr val="000000"/>
                </a:solidFill>
                <a:latin typeface="Times New Roman"/>
                <a:ea typeface="Microsoft YaHei"/>
              </a:rPr>
              <a:t>&lt;header&gt;</a:t>
            </a:r>
            <a:endParaRPr lang="en-GB" sz="1400" b="0" strike="noStrike" spc="-1">
              <a:latin typeface="Arial"/>
            </a:endParaRPr>
          </a:p>
        </p:txBody>
      </p:sp>
      <p:sp>
        <p:nvSpPr>
          <p:cNvPr id="546" name="CustomShape 2"/>
          <p:cNvSpPr/>
          <p:nvPr/>
        </p:nvSpPr>
        <p:spPr>
          <a:xfrm>
            <a:off x="4278240" y="0"/>
            <a:ext cx="3268800" cy="522360"/>
          </a:xfrm>
          <a:prstGeom prst="rect">
            <a:avLst/>
          </a:prstGeom>
          <a:noFill/>
          <a:ln w="0">
            <a:noFill/>
          </a:ln>
        </p:spPr>
        <p:style>
          <a:lnRef idx="0">
            <a:scrgbClr r="0" g="0" b="0"/>
          </a:lnRef>
          <a:fillRef idx="0">
            <a:scrgbClr r="0" g="0" b="0"/>
          </a:fillRef>
          <a:effectRef idx="0">
            <a:scrgbClr r="0" g="0" b="0"/>
          </a:effectRef>
          <a:fontRef idx="minor"/>
        </p:style>
        <p:txBody>
          <a:bodyPr lIns="0" tIns="0" rIns="0" bIns="0">
            <a:noAutofit/>
          </a:bodyPr>
          <a:lstStyle/>
          <a:p>
            <a:pPr algn="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pPr>
            <a:r>
              <a:rPr lang="en-GB" sz="1400" b="0" strike="noStrike" spc="-1">
                <a:solidFill>
                  <a:srgbClr val="000000"/>
                </a:solidFill>
                <a:latin typeface="Times New Roman"/>
                <a:ea typeface="Microsoft YaHei"/>
              </a:rPr>
              <a:t>&lt;date/time&gt;</a:t>
            </a:r>
            <a:endParaRPr lang="en-GB" sz="1400" b="0" strike="noStrike" spc="-1">
              <a:latin typeface="Arial"/>
            </a:endParaRPr>
          </a:p>
        </p:txBody>
      </p:sp>
      <p:sp>
        <p:nvSpPr>
          <p:cNvPr id="547" name="CustomShape 3"/>
          <p:cNvSpPr/>
          <p:nvPr/>
        </p:nvSpPr>
        <p:spPr>
          <a:xfrm>
            <a:off x="0" y="10156680"/>
            <a:ext cx="3268800" cy="52236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b">
            <a:noAutofit/>
          </a:bodyPr>
          <a:lstStyle/>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pPr>
            <a:r>
              <a:rPr lang="en-GB" sz="1400" b="0" strike="noStrike" spc="-1">
                <a:solidFill>
                  <a:srgbClr val="000000"/>
                </a:solidFill>
                <a:latin typeface="Times New Roman"/>
                <a:ea typeface="Microsoft YaHei"/>
              </a:rPr>
              <a:t>&lt;footer&gt;</a:t>
            </a:r>
            <a:endParaRPr lang="en-GB" sz="1400" b="0" strike="noStrike" spc="-1">
              <a:latin typeface="Arial"/>
            </a:endParaRPr>
          </a:p>
        </p:txBody>
      </p:sp>
      <p:sp>
        <p:nvSpPr>
          <p:cNvPr id="548" name="CustomShape 4"/>
          <p:cNvSpPr/>
          <p:nvPr/>
        </p:nvSpPr>
        <p:spPr>
          <a:xfrm>
            <a:off x="4278240" y="10156680"/>
            <a:ext cx="3268800" cy="52236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b">
            <a:noAutofit/>
          </a:bodyPr>
          <a:lstStyle/>
          <a:p>
            <a:pPr algn="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pPr>
            <a:fld id="{998AE7F4-A137-4935-99A1-B7C9373A79E1}" type="slidenum">
              <a:rPr lang="en-GB" sz="1400" b="0" strike="noStrike" spc="-1">
                <a:solidFill>
                  <a:srgbClr val="000000"/>
                </a:solidFill>
                <a:latin typeface="Times New Roman"/>
                <a:ea typeface="Microsoft YaHei"/>
              </a:rPr>
              <a:t>38</a:t>
            </a:fld>
            <a:endParaRPr lang="en-GB" sz="1400" b="0" strike="noStrike" spc="-1">
              <a:latin typeface="Arial"/>
            </a:endParaRPr>
          </a:p>
        </p:txBody>
      </p:sp>
      <p:sp>
        <p:nvSpPr>
          <p:cNvPr id="549" name="CustomShape 5"/>
          <p:cNvSpPr/>
          <p:nvPr/>
        </p:nvSpPr>
        <p:spPr>
          <a:xfrm>
            <a:off x="0" y="0"/>
            <a:ext cx="3272040" cy="525600"/>
          </a:xfrm>
          <a:prstGeom prst="rect">
            <a:avLst/>
          </a:prstGeom>
          <a:noFill/>
          <a:ln w="0">
            <a:noFill/>
          </a:ln>
        </p:spPr>
        <p:style>
          <a:lnRef idx="0">
            <a:scrgbClr r="0" g="0" b="0"/>
          </a:lnRef>
          <a:fillRef idx="0">
            <a:scrgbClr r="0" g="0" b="0"/>
          </a:fillRef>
          <a:effectRef idx="0">
            <a:scrgbClr r="0" g="0" b="0"/>
          </a:effectRef>
          <a:fontRef idx="minor"/>
        </p:style>
        <p:txBody>
          <a:bodyPr lIns="0" tIns="0" rIns="0" bIns="0">
            <a:noAutofit/>
          </a:bodyPr>
          <a:lstStyle/>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pPr>
            <a:r>
              <a:rPr lang="en-GB" sz="1400" b="0" strike="noStrike" spc="-1">
                <a:solidFill>
                  <a:srgbClr val="000000"/>
                </a:solidFill>
                <a:latin typeface="Times New Roman"/>
                <a:ea typeface="Microsoft YaHei"/>
              </a:rPr>
              <a:t>&lt;header&gt;</a:t>
            </a:r>
            <a:endParaRPr lang="en-GB" sz="1400" b="0" strike="noStrike" spc="-1">
              <a:latin typeface="Arial"/>
            </a:endParaRPr>
          </a:p>
        </p:txBody>
      </p:sp>
      <p:sp>
        <p:nvSpPr>
          <p:cNvPr id="550" name="CustomShape 6"/>
          <p:cNvSpPr/>
          <p:nvPr/>
        </p:nvSpPr>
        <p:spPr>
          <a:xfrm>
            <a:off x="4278240" y="0"/>
            <a:ext cx="3272040" cy="525600"/>
          </a:xfrm>
          <a:prstGeom prst="rect">
            <a:avLst/>
          </a:prstGeom>
          <a:noFill/>
          <a:ln w="0">
            <a:noFill/>
          </a:ln>
        </p:spPr>
        <p:style>
          <a:lnRef idx="0">
            <a:scrgbClr r="0" g="0" b="0"/>
          </a:lnRef>
          <a:fillRef idx="0">
            <a:scrgbClr r="0" g="0" b="0"/>
          </a:fillRef>
          <a:effectRef idx="0">
            <a:scrgbClr r="0" g="0" b="0"/>
          </a:effectRef>
          <a:fontRef idx="minor"/>
        </p:style>
        <p:txBody>
          <a:bodyPr lIns="0" tIns="0" rIns="0" bIns="0">
            <a:noAutofit/>
          </a:bodyPr>
          <a:lstStyle/>
          <a:p>
            <a:pPr algn="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pPr>
            <a:r>
              <a:rPr lang="en-GB" sz="1400" b="0" strike="noStrike" spc="-1">
                <a:solidFill>
                  <a:srgbClr val="000000"/>
                </a:solidFill>
                <a:latin typeface="Times New Roman"/>
                <a:ea typeface="Microsoft YaHei"/>
              </a:rPr>
              <a:t>&lt;date/time&gt;</a:t>
            </a:r>
            <a:endParaRPr lang="en-GB" sz="1400" b="0" strike="noStrike" spc="-1">
              <a:latin typeface="Arial"/>
            </a:endParaRPr>
          </a:p>
        </p:txBody>
      </p:sp>
      <p:sp>
        <p:nvSpPr>
          <p:cNvPr id="551" name="CustomShape 7"/>
          <p:cNvSpPr/>
          <p:nvPr/>
        </p:nvSpPr>
        <p:spPr>
          <a:xfrm>
            <a:off x="0" y="10156680"/>
            <a:ext cx="3272040" cy="5256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b">
            <a:noAutofit/>
          </a:bodyPr>
          <a:lstStyle/>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pPr>
            <a:r>
              <a:rPr lang="en-GB" sz="1400" b="0" strike="noStrike" spc="-1">
                <a:solidFill>
                  <a:srgbClr val="000000"/>
                </a:solidFill>
                <a:latin typeface="Times New Roman"/>
                <a:ea typeface="Microsoft YaHei"/>
              </a:rPr>
              <a:t>&lt;footer&gt;</a:t>
            </a:r>
            <a:endParaRPr lang="en-GB" sz="1400" b="0" strike="noStrike" spc="-1">
              <a:latin typeface="Arial"/>
            </a:endParaRPr>
          </a:p>
        </p:txBody>
      </p:sp>
      <p:sp>
        <p:nvSpPr>
          <p:cNvPr id="552" name="CustomShape 8"/>
          <p:cNvSpPr/>
          <p:nvPr/>
        </p:nvSpPr>
        <p:spPr>
          <a:xfrm>
            <a:off x="4278240" y="10156680"/>
            <a:ext cx="3272040" cy="5256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b">
            <a:noAutofit/>
          </a:bodyPr>
          <a:lstStyle/>
          <a:p>
            <a:pPr algn="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 pos="10328400" algn="l"/>
                <a:tab pos="10777680" algn="l"/>
                <a:tab pos="10779120" algn="l"/>
                <a:tab pos="10780560" algn="l"/>
              </a:tabLst>
            </a:pPr>
            <a:fld id="{FDB251B7-5DB0-4157-86AE-00188158ED3F}" type="slidenum">
              <a:rPr lang="en-GB" sz="1400" b="0" strike="noStrike" spc="-1">
                <a:solidFill>
                  <a:srgbClr val="000000"/>
                </a:solidFill>
                <a:latin typeface="Times New Roman"/>
                <a:ea typeface="Microsoft YaHei"/>
              </a:rPr>
              <a:t>38</a:t>
            </a:fld>
            <a:endParaRPr lang="en-GB" sz="1400" b="0" strike="noStrike" spc="-1">
              <a:latin typeface="Arial"/>
            </a:endParaRPr>
          </a:p>
        </p:txBody>
      </p:sp>
      <p:sp>
        <p:nvSpPr>
          <p:cNvPr id="553" name="PlaceHolder 9"/>
          <p:cNvSpPr>
            <a:spLocks noGrp="1" noRot="1" noChangeAspect="1"/>
          </p:cNvSpPr>
          <p:nvPr>
            <p:ph type="sldImg"/>
          </p:nvPr>
        </p:nvSpPr>
        <p:spPr>
          <a:xfrm>
            <a:off x="107950" y="741363"/>
            <a:ext cx="6500813" cy="3657600"/>
          </a:xfrm>
          <a:prstGeom prst="rect">
            <a:avLst/>
          </a:prstGeom>
        </p:spPr>
      </p:sp>
      <p:sp>
        <p:nvSpPr>
          <p:cNvPr id="554" name="PlaceHolder 10"/>
          <p:cNvSpPr>
            <a:spLocks noGrp="1"/>
          </p:cNvSpPr>
          <p:nvPr>
            <p:ph type="body"/>
          </p:nvPr>
        </p:nvSpPr>
        <p:spPr>
          <a:xfrm>
            <a:off x="673200" y="4640400"/>
            <a:ext cx="5374080" cy="4389840"/>
          </a:xfrm>
          <a:prstGeom prst="rect">
            <a:avLst/>
          </a:prstGeom>
        </p:spPr>
        <p:txBody>
          <a:bodyPr lIns="0" tIns="0" rIns="0" bIns="0" anchor="ctr">
            <a:noAutofit/>
          </a:bodyPr>
          <a:lstStyle/>
          <a:p>
            <a:endParaRPr lang="en-GB" sz="2000" b="0" strike="noStrike" spc="-1">
              <a:latin typeface="Aria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ocean decade projects</a:t>
            </a:r>
          </a:p>
        </p:txBody>
      </p:sp>
      <p:sp>
        <p:nvSpPr>
          <p:cNvPr id="4" name="Slide Number Placeholder 3"/>
          <p:cNvSpPr>
            <a:spLocks noGrp="1"/>
          </p:cNvSpPr>
          <p:nvPr>
            <p:ph type="sldNum" sz="quarter" idx="5"/>
          </p:nvPr>
        </p:nvSpPr>
        <p:spPr/>
        <p:txBody>
          <a:bodyPr/>
          <a:lstStyle/>
          <a:p>
            <a:fld id="{A9716C1C-2A8A-4D80-ADE9-8E4DB0FDA047}" type="slidenum">
              <a:rPr lang="en-US" smtClean="0"/>
              <a:t>44</a:t>
            </a:fld>
            <a:endParaRPr lang="en-US"/>
          </a:p>
        </p:txBody>
      </p:sp>
    </p:spTree>
    <p:extLst>
      <p:ext uri="{BB962C8B-B14F-4D97-AF65-F5344CB8AC3E}">
        <p14:creationId xmlns:p14="http://schemas.microsoft.com/office/powerpoint/2010/main" val="36747713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2 ocean decade projects</a:t>
            </a:r>
          </a:p>
        </p:txBody>
      </p:sp>
      <p:sp>
        <p:nvSpPr>
          <p:cNvPr id="4" name="Slide Number Placeholder 3"/>
          <p:cNvSpPr>
            <a:spLocks noGrp="1"/>
          </p:cNvSpPr>
          <p:nvPr>
            <p:ph type="sldNum" sz="quarter" idx="5"/>
          </p:nvPr>
        </p:nvSpPr>
        <p:spPr/>
        <p:txBody>
          <a:bodyPr/>
          <a:lstStyle/>
          <a:p>
            <a:fld id="{A9716C1C-2A8A-4D80-ADE9-8E4DB0FDA047}" type="slidenum">
              <a:rPr lang="en-US" smtClean="0"/>
              <a:t>45</a:t>
            </a:fld>
            <a:endParaRPr lang="en-US"/>
          </a:p>
        </p:txBody>
      </p:sp>
    </p:spTree>
    <p:extLst>
      <p:ext uri="{BB962C8B-B14F-4D97-AF65-F5344CB8AC3E}">
        <p14:creationId xmlns:p14="http://schemas.microsoft.com/office/powerpoint/2010/main" val="26179522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2 ocean decade projects</a:t>
            </a:r>
          </a:p>
        </p:txBody>
      </p:sp>
      <p:sp>
        <p:nvSpPr>
          <p:cNvPr id="4" name="Slide Number Placeholder 3"/>
          <p:cNvSpPr>
            <a:spLocks noGrp="1"/>
          </p:cNvSpPr>
          <p:nvPr>
            <p:ph type="sldNum" sz="quarter" idx="5"/>
          </p:nvPr>
        </p:nvSpPr>
        <p:spPr/>
        <p:txBody>
          <a:bodyPr/>
          <a:lstStyle/>
          <a:p>
            <a:fld id="{A9716C1C-2A8A-4D80-ADE9-8E4DB0FDA047}" type="slidenum">
              <a:rPr lang="en-US" smtClean="0"/>
              <a:t>46</a:t>
            </a:fld>
            <a:endParaRPr lang="en-US"/>
          </a:p>
        </p:txBody>
      </p:sp>
    </p:spTree>
    <p:extLst>
      <p:ext uri="{BB962C8B-B14F-4D97-AF65-F5344CB8AC3E}">
        <p14:creationId xmlns:p14="http://schemas.microsoft.com/office/powerpoint/2010/main" val="14859170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2 ocean decade projects</a:t>
            </a:r>
          </a:p>
        </p:txBody>
      </p:sp>
      <p:sp>
        <p:nvSpPr>
          <p:cNvPr id="4" name="Slide Number Placeholder 3"/>
          <p:cNvSpPr>
            <a:spLocks noGrp="1"/>
          </p:cNvSpPr>
          <p:nvPr>
            <p:ph type="sldNum" sz="quarter" idx="5"/>
          </p:nvPr>
        </p:nvSpPr>
        <p:spPr/>
        <p:txBody>
          <a:bodyPr/>
          <a:lstStyle/>
          <a:p>
            <a:fld id="{A9716C1C-2A8A-4D80-ADE9-8E4DB0FDA047}" type="slidenum">
              <a:rPr lang="en-US" smtClean="0"/>
              <a:t>47</a:t>
            </a:fld>
            <a:endParaRPr lang="en-US"/>
          </a:p>
        </p:txBody>
      </p:sp>
    </p:spTree>
    <p:extLst>
      <p:ext uri="{BB962C8B-B14F-4D97-AF65-F5344CB8AC3E}">
        <p14:creationId xmlns:p14="http://schemas.microsoft.com/office/powerpoint/2010/main" val="38003712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Contributing via activities, training and exchanging with local experts, regional leaders</a:t>
            </a:r>
          </a:p>
        </p:txBody>
      </p:sp>
      <p:sp>
        <p:nvSpPr>
          <p:cNvPr id="4" name="Slide Number Placeholder 3"/>
          <p:cNvSpPr>
            <a:spLocks noGrp="1"/>
          </p:cNvSpPr>
          <p:nvPr>
            <p:ph type="sldNum" sz="quarter" idx="5"/>
          </p:nvPr>
        </p:nvSpPr>
        <p:spPr/>
        <p:txBody>
          <a:bodyPr/>
          <a:lstStyle/>
          <a:p>
            <a:fld id="{A9716C1C-2A8A-4D80-ADE9-8E4DB0FDA047}" type="slidenum">
              <a:rPr lang="en-US" smtClean="0"/>
              <a:t>48</a:t>
            </a:fld>
            <a:endParaRPr lang="en-US"/>
          </a:p>
        </p:txBody>
      </p:sp>
    </p:spTree>
    <p:extLst>
      <p:ext uri="{BB962C8B-B14F-4D97-AF65-F5344CB8AC3E}">
        <p14:creationId xmlns:p14="http://schemas.microsoft.com/office/powerpoint/2010/main" val="1260814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Participating in extra coordination groups</a:t>
            </a:r>
          </a:p>
        </p:txBody>
      </p:sp>
      <p:sp>
        <p:nvSpPr>
          <p:cNvPr id="4" name="Slide Number Placeholder 3"/>
          <p:cNvSpPr>
            <a:spLocks noGrp="1"/>
          </p:cNvSpPr>
          <p:nvPr>
            <p:ph type="sldNum" sz="quarter" idx="5"/>
          </p:nvPr>
        </p:nvSpPr>
        <p:spPr/>
        <p:txBody>
          <a:bodyPr/>
          <a:lstStyle/>
          <a:p>
            <a:fld id="{A9716C1C-2A8A-4D80-ADE9-8E4DB0FDA047}" type="slidenum">
              <a:rPr lang="en-US" smtClean="0"/>
              <a:t>49</a:t>
            </a:fld>
            <a:endParaRPr lang="en-US"/>
          </a:p>
        </p:txBody>
      </p:sp>
    </p:spTree>
    <p:extLst>
      <p:ext uri="{BB962C8B-B14F-4D97-AF65-F5344CB8AC3E}">
        <p14:creationId xmlns:p14="http://schemas.microsoft.com/office/powerpoint/2010/main" val="42309167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Participating in extra coordination groups</a:t>
            </a:r>
          </a:p>
        </p:txBody>
      </p:sp>
      <p:sp>
        <p:nvSpPr>
          <p:cNvPr id="4" name="Slide Number Placeholder 3"/>
          <p:cNvSpPr>
            <a:spLocks noGrp="1"/>
          </p:cNvSpPr>
          <p:nvPr>
            <p:ph type="sldNum" sz="quarter" idx="5"/>
          </p:nvPr>
        </p:nvSpPr>
        <p:spPr/>
        <p:txBody>
          <a:bodyPr/>
          <a:lstStyle/>
          <a:p>
            <a:fld id="{A9716C1C-2A8A-4D80-ADE9-8E4DB0FDA047}" type="slidenum">
              <a:rPr lang="en-US" smtClean="0"/>
              <a:t>50</a:t>
            </a:fld>
            <a:endParaRPr lang="en-US"/>
          </a:p>
        </p:txBody>
      </p:sp>
    </p:spTree>
    <p:extLst>
      <p:ext uri="{BB962C8B-B14F-4D97-AF65-F5344CB8AC3E}">
        <p14:creationId xmlns:p14="http://schemas.microsoft.com/office/powerpoint/2010/main" val="42516253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Participating in extra coordination groups</a:t>
            </a:r>
          </a:p>
        </p:txBody>
      </p:sp>
      <p:sp>
        <p:nvSpPr>
          <p:cNvPr id="4" name="Slide Number Placeholder 3"/>
          <p:cNvSpPr>
            <a:spLocks noGrp="1"/>
          </p:cNvSpPr>
          <p:nvPr>
            <p:ph type="sldNum" sz="quarter" idx="5"/>
          </p:nvPr>
        </p:nvSpPr>
        <p:spPr/>
        <p:txBody>
          <a:bodyPr/>
          <a:lstStyle/>
          <a:p>
            <a:fld id="{A9716C1C-2A8A-4D80-ADE9-8E4DB0FDA047}" type="slidenum">
              <a:rPr lang="en-US" smtClean="0"/>
              <a:t>51</a:t>
            </a:fld>
            <a:endParaRPr lang="en-US"/>
          </a:p>
        </p:txBody>
      </p:sp>
    </p:spTree>
    <p:extLst>
      <p:ext uri="{BB962C8B-B14F-4D97-AF65-F5344CB8AC3E}">
        <p14:creationId xmlns:p14="http://schemas.microsoft.com/office/powerpoint/2010/main" val="15918078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If we add the 6 actions from earlier this year</a:t>
            </a:r>
          </a:p>
        </p:txBody>
      </p:sp>
      <p:sp>
        <p:nvSpPr>
          <p:cNvPr id="4" name="Slide Number Placeholder 3"/>
          <p:cNvSpPr>
            <a:spLocks noGrp="1"/>
          </p:cNvSpPr>
          <p:nvPr>
            <p:ph type="sldNum" sz="quarter" idx="5"/>
          </p:nvPr>
        </p:nvSpPr>
        <p:spPr/>
        <p:txBody>
          <a:bodyPr/>
          <a:lstStyle/>
          <a:p>
            <a:fld id="{CD74690C-DE38-4720-A687-DFCCF48D2C20}" type="slidenum">
              <a:rPr lang="en-US" smtClean="0"/>
              <a:t>56</a:t>
            </a:fld>
            <a:endParaRPr lang="en-US"/>
          </a:p>
        </p:txBody>
      </p:sp>
    </p:spTree>
    <p:extLst>
      <p:ext uri="{BB962C8B-B14F-4D97-AF65-F5344CB8AC3E}">
        <p14:creationId xmlns:p14="http://schemas.microsoft.com/office/powerpoint/2010/main" val="3504580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Shape 6">
            <a:extLst>
              <a:ext uri="{FF2B5EF4-FFF2-40B4-BE49-F238E27FC236}">
                <a16:creationId xmlns:a16="http://schemas.microsoft.com/office/drawing/2014/main" id="{BF390B8B-8F72-487C-86BB-A3A4484D98F4}"/>
              </a:ext>
            </a:extLst>
          </p:cNvPr>
          <p:cNvSpPr/>
          <p:nvPr userDrawn="1"/>
        </p:nvSpPr>
        <p:spPr>
          <a:xfrm>
            <a:off x="0" y="1741118"/>
            <a:ext cx="11874674" cy="5116882"/>
          </a:xfrm>
          <a:custGeom>
            <a:avLst/>
            <a:gdLst/>
            <a:ahLst/>
            <a:cxnLst/>
            <a:rect l="0" t="0" r="0" b="0"/>
            <a:pathLst>
              <a:path w="8837994" h="3832208">
                <a:moveTo>
                  <a:pt x="0" y="0"/>
                </a:moveTo>
                <a:lnTo>
                  <a:pt x="7757999" y="0"/>
                </a:lnTo>
                <a:cubicBezTo>
                  <a:pt x="8354467" y="0"/>
                  <a:pt x="8837994" y="483527"/>
                  <a:pt x="8837994" y="1080021"/>
                </a:cubicBezTo>
                <a:lnTo>
                  <a:pt x="8837994" y="3832208"/>
                </a:lnTo>
                <a:lnTo>
                  <a:pt x="0" y="3832208"/>
                </a:lnTo>
                <a:lnTo>
                  <a:pt x="0" y="0"/>
                </a:lnTo>
                <a:close/>
              </a:path>
            </a:pathLst>
          </a:custGeom>
          <a:solidFill>
            <a:srgbClr val="71C3BE"/>
          </a:solidFill>
          <a:ln w="0" cap="flat">
            <a:miter lim="127000"/>
          </a:ln>
        </p:spPr>
        <p:style>
          <a:lnRef idx="0">
            <a:srgbClr val="000000">
              <a:alpha val="0"/>
            </a:srgbClr>
          </a:lnRef>
          <a:fillRef idx="1">
            <a:srgbClr val="81C4BB"/>
          </a:fillRef>
          <a:effectRef idx="0">
            <a:scrgbClr r="0" g="0" b="0"/>
          </a:effectRef>
          <a:fontRef idx="none"/>
        </p:style>
        <p:txBody>
          <a:bodyPr/>
          <a:lstStyle/>
          <a:p>
            <a:endParaRPr lang="nl-NL" dirty="0"/>
          </a:p>
        </p:txBody>
      </p:sp>
      <p:sp>
        <p:nvSpPr>
          <p:cNvPr id="2" name="Title 1">
            <a:extLst>
              <a:ext uri="{FF2B5EF4-FFF2-40B4-BE49-F238E27FC236}">
                <a16:creationId xmlns:a16="http://schemas.microsoft.com/office/drawing/2014/main" id="{CB32165E-6138-4D2B-A623-A436EFD627B8}"/>
              </a:ext>
            </a:extLst>
          </p:cNvPr>
          <p:cNvSpPr>
            <a:spLocks noGrp="1"/>
          </p:cNvSpPr>
          <p:nvPr>
            <p:ph type="ctrTitle" hasCustomPrompt="1"/>
          </p:nvPr>
        </p:nvSpPr>
        <p:spPr>
          <a:xfrm>
            <a:off x="996950" y="4063347"/>
            <a:ext cx="5638800" cy="954108"/>
          </a:xfrm>
        </p:spPr>
        <p:txBody>
          <a:bodyPr anchor="b">
            <a:normAutofit/>
          </a:bodyPr>
          <a:lstStyle>
            <a:lvl1pPr algn="l">
              <a:defRPr lang="en-US" sz="2800" b="1" kern="1200" dirty="0">
                <a:solidFill>
                  <a:srgbClr val="354D9B"/>
                </a:solidFill>
                <a:effectLst/>
                <a:latin typeface="Sofia Pro" pitchFamily="2" charset="0"/>
                <a:ea typeface="+mn-ea"/>
                <a:cs typeface="+mn-cs"/>
              </a:defRPr>
            </a:lvl1pPr>
          </a:lstStyle>
          <a:p>
            <a:r>
              <a:rPr lang="en-US" dirty="0"/>
              <a:t>Title</a:t>
            </a:r>
            <a:br>
              <a:rPr lang="en-US" dirty="0"/>
            </a:br>
            <a:r>
              <a:rPr lang="en-US" dirty="0"/>
              <a:t>(on two lines if needed)</a:t>
            </a:r>
          </a:p>
        </p:txBody>
      </p:sp>
      <p:sp>
        <p:nvSpPr>
          <p:cNvPr id="3" name="Subtitle 2">
            <a:extLst>
              <a:ext uri="{FF2B5EF4-FFF2-40B4-BE49-F238E27FC236}">
                <a16:creationId xmlns:a16="http://schemas.microsoft.com/office/drawing/2014/main" id="{8C448841-EF53-4C08-A72E-E47BB89B47CF}"/>
              </a:ext>
            </a:extLst>
          </p:cNvPr>
          <p:cNvSpPr>
            <a:spLocks noGrp="1"/>
          </p:cNvSpPr>
          <p:nvPr>
            <p:ph type="subTitle" idx="1" hasCustomPrompt="1"/>
          </p:nvPr>
        </p:nvSpPr>
        <p:spPr>
          <a:xfrm>
            <a:off x="996950" y="3632200"/>
            <a:ext cx="5638800" cy="384720"/>
          </a:xfrm>
          <a:prstGeom prst="rect">
            <a:avLst/>
          </a:prstGeom>
        </p:spPr>
        <p:txBody>
          <a:bodyPr>
            <a:normAutofit/>
          </a:bodyPr>
          <a:lstStyle>
            <a:lvl1pPr marL="0" indent="0" algn="l">
              <a:buNone/>
              <a:defRPr lang="en-US" sz="1900" kern="1200" dirty="0">
                <a:solidFill>
                  <a:schemeClr val="bg1"/>
                </a:solidFill>
                <a:latin typeface="Sofia Pro" pitchFamily="2" charset="0"/>
                <a:ea typeface="+mn-ea"/>
                <a:cs typeface="+mn-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SUBTITLE</a:t>
            </a:r>
          </a:p>
        </p:txBody>
      </p:sp>
      <p:pic>
        <p:nvPicPr>
          <p:cNvPr id="10" name="Graphic 9">
            <a:extLst>
              <a:ext uri="{FF2B5EF4-FFF2-40B4-BE49-F238E27FC236}">
                <a16:creationId xmlns:a16="http://schemas.microsoft.com/office/drawing/2014/main" id="{E8EF3320-C76B-41FF-A9FF-94C30E05F901}"/>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96950" y="547962"/>
            <a:ext cx="3067050" cy="829364"/>
          </a:xfrm>
          <a:prstGeom prst="rect">
            <a:avLst/>
          </a:prstGeom>
        </p:spPr>
      </p:pic>
    </p:spTree>
    <p:extLst>
      <p:ext uri="{BB962C8B-B14F-4D97-AF65-F5344CB8AC3E}">
        <p14:creationId xmlns:p14="http://schemas.microsoft.com/office/powerpoint/2010/main" val="1798608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01">
    <p:bg>
      <p:bgPr>
        <a:solidFill>
          <a:srgbClr val="71C3BE"/>
        </a:solidFill>
        <a:effectLst/>
      </p:bgPr>
    </p:bg>
    <p:spTree>
      <p:nvGrpSpPr>
        <p:cNvPr id="1" name=""/>
        <p:cNvGrpSpPr/>
        <p:nvPr/>
      </p:nvGrpSpPr>
      <p:grpSpPr>
        <a:xfrm>
          <a:off x="0" y="0"/>
          <a:ext cx="0" cy="0"/>
          <a:chOff x="0" y="0"/>
          <a:chExt cx="0" cy="0"/>
        </a:xfrm>
      </p:grpSpPr>
      <p:sp>
        <p:nvSpPr>
          <p:cNvPr id="7" name="Shape 6">
            <a:extLst>
              <a:ext uri="{FF2B5EF4-FFF2-40B4-BE49-F238E27FC236}">
                <a16:creationId xmlns:a16="http://schemas.microsoft.com/office/drawing/2014/main" id="{BF390B8B-8F72-487C-86BB-A3A4484D98F4}"/>
              </a:ext>
            </a:extLst>
          </p:cNvPr>
          <p:cNvSpPr/>
          <p:nvPr userDrawn="1"/>
        </p:nvSpPr>
        <p:spPr>
          <a:xfrm>
            <a:off x="0" y="1741118"/>
            <a:ext cx="11874674" cy="5116882"/>
          </a:xfrm>
          <a:custGeom>
            <a:avLst/>
            <a:gdLst/>
            <a:ahLst/>
            <a:cxnLst/>
            <a:rect l="0" t="0" r="0" b="0"/>
            <a:pathLst>
              <a:path w="8837994" h="3832208">
                <a:moveTo>
                  <a:pt x="0" y="0"/>
                </a:moveTo>
                <a:lnTo>
                  <a:pt x="7757999" y="0"/>
                </a:lnTo>
                <a:cubicBezTo>
                  <a:pt x="8354467" y="0"/>
                  <a:pt x="8837994" y="483527"/>
                  <a:pt x="8837994" y="1080021"/>
                </a:cubicBezTo>
                <a:lnTo>
                  <a:pt x="8837994" y="3832208"/>
                </a:lnTo>
                <a:lnTo>
                  <a:pt x="0" y="3832208"/>
                </a:lnTo>
                <a:lnTo>
                  <a:pt x="0" y="0"/>
                </a:lnTo>
                <a:close/>
              </a:path>
            </a:pathLst>
          </a:custGeom>
          <a:solidFill>
            <a:schemeClr val="bg1"/>
          </a:solidFill>
          <a:ln w="0" cap="flat">
            <a:miter lim="127000"/>
          </a:ln>
        </p:spPr>
        <p:style>
          <a:lnRef idx="0">
            <a:srgbClr val="000000">
              <a:alpha val="0"/>
            </a:srgbClr>
          </a:lnRef>
          <a:fillRef idx="1">
            <a:srgbClr val="81C4BB"/>
          </a:fillRef>
          <a:effectRef idx="0">
            <a:scrgbClr r="0" g="0" b="0"/>
          </a:effectRef>
          <a:fontRef idx="none"/>
        </p:style>
        <p:txBody>
          <a:bodyPr/>
          <a:lstStyle/>
          <a:p>
            <a:endParaRPr lang="nl-NL" dirty="0"/>
          </a:p>
        </p:txBody>
      </p:sp>
      <p:sp>
        <p:nvSpPr>
          <p:cNvPr id="2" name="Title 1">
            <a:extLst>
              <a:ext uri="{FF2B5EF4-FFF2-40B4-BE49-F238E27FC236}">
                <a16:creationId xmlns:a16="http://schemas.microsoft.com/office/drawing/2014/main" id="{CB32165E-6138-4D2B-A623-A436EFD627B8}"/>
              </a:ext>
            </a:extLst>
          </p:cNvPr>
          <p:cNvSpPr>
            <a:spLocks noGrp="1"/>
          </p:cNvSpPr>
          <p:nvPr>
            <p:ph type="ctrTitle" hasCustomPrompt="1"/>
          </p:nvPr>
        </p:nvSpPr>
        <p:spPr>
          <a:xfrm>
            <a:off x="996950" y="4063347"/>
            <a:ext cx="5638800" cy="954108"/>
          </a:xfrm>
        </p:spPr>
        <p:txBody>
          <a:bodyPr anchor="b">
            <a:normAutofit/>
          </a:bodyPr>
          <a:lstStyle>
            <a:lvl1pPr algn="l">
              <a:defRPr lang="en-US" sz="2800" b="1" kern="1200" dirty="0">
                <a:solidFill>
                  <a:srgbClr val="354D9B"/>
                </a:solidFill>
                <a:effectLst/>
                <a:latin typeface="Sofia Pro" pitchFamily="2" charset="0"/>
                <a:ea typeface="+mn-ea"/>
                <a:cs typeface="+mn-cs"/>
              </a:defRPr>
            </a:lvl1pPr>
          </a:lstStyle>
          <a:p>
            <a:r>
              <a:rPr lang="en-US" dirty="0"/>
              <a:t>Title</a:t>
            </a:r>
            <a:br>
              <a:rPr lang="en-US" dirty="0"/>
            </a:br>
            <a:r>
              <a:rPr lang="en-US" dirty="0"/>
              <a:t>(on two lines if needed)</a:t>
            </a:r>
          </a:p>
        </p:txBody>
      </p:sp>
      <p:sp>
        <p:nvSpPr>
          <p:cNvPr id="3" name="Subtitle 2">
            <a:extLst>
              <a:ext uri="{FF2B5EF4-FFF2-40B4-BE49-F238E27FC236}">
                <a16:creationId xmlns:a16="http://schemas.microsoft.com/office/drawing/2014/main" id="{8C448841-EF53-4C08-A72E-E47BB89B47CF}"/>
              </a:ext>
            </a:extLst>
          </p:cNvPr>
          <p:cNvSpPr>
            <a:spLocks noGrp="1"/>
          </p:cNvSpPr>
          <p:nvPr>
            <p:ph type="subTitle" idx="1" hasCustomPrompt="1"/>
          </p:nvPr>
        </p:nvSpPr>
        <p:spPr>
          <a:xfrm>
            <a:off x="996950" y="3632200"/>
            <a:ext cx="5638800" cy="384720"/>
          </a:xfrm>
          <a:prstGeom prst="rect">
            <a:avLst/>
          </a:prstGeom>
        </p:spPr>
        <p:txBody>
          <a:bodyPr>
            <a:normAutofit/>
          </a:bodyPr>
          <a:lstStyle>
            <a:lvl1pPr marL="0" indent="0" algn="l">
              <a:buNone/>
              <a:defRPr lang="en-US" sz="1900" kern="1200" dirty="0">
                <a:solidFill>
                  <a:srgbClr val="31B7BC"/>
                </a:solidFill>
                <a:latin typeface="Sofia Pro" pitchFamily="2" charset="0"/>
                <a:ea typeface="+mn-ea"/>
                <a:cs typeface="+mn-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SUBTITLE</a:t>
            </a:r>
          </a:p>
        </p:txBody>
      </p:sp>
      <p:pic>
        <p:nvPicPr>
          <p:cNvPr id="10" name="Graphic 9">
            <a:extLst>
              <a:ext uri="{FF2B5EF4-FFF2-40B4-BE49-F238E27FC236}">
                <a16:creationId xmlns:a16="http://schemas.microsoft.com/office/drawing/2014/main" id="{E8EF3320-C76B-41FF-A9FF-94C30E05F901}"/>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00497" y="548755"/>
            <a:ext cx="3059955" cy="827779"/>
          </a:xfrm>
          <a:prstGeom prst="rect">
            <a:avLst/>
          </a:prstGeom>
        </p:spPr>
      </p:pic>
    </p:spTree>
    <p:extLst>
      <p:ext uri="{BB962C8B-B14F-4D97-AF65-F5344CB8AC3E}">
        <p14:creationId xmlns:p14="http://schemas.microsoft.com/office/powerpoint/2010/main" val="3831948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ubtitle Slide">
    <p:spTree>
      <p:nvGrpSpPr>
        <p:cNvPr id="1" name=""/>
        <p:cNvGrpSpPr/>
        <p:nvPr/>
      </p:nvGrpSpPr>
      <p:grpSpPr>
        <a:xfrm>
          <a:off x="0" y="0"/>
          <a:ext cx="0" cy="0"/>
          <a:chOff x="0" y="0"/>
          <a:chExt cx="0" cy="0"/>
        </a:xfrm>
      </p:grpSpPr>
      <p:sp>
        <p:nvSpPr>
          <p:cNvPr id="6" name="Rechthoek 1">
            <a:extLst>
              <a:ext uri="{FF2B5EF4-FFF2-40B4-BE49-F238E27FC236}">
                <a16:creationId xmlns:a16="http://schemas.microsoft.com/office/drawing/2014/main" id="{1E5D9EBD-1603-47C8-995A-304926FD01FD}"/>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a:solidFill>
                <a:schemeClr val="bg1"/>
              </a:solidFill>
            </a:endParaRPr>
          </a:p>
        </p:txBody>
      </p:sp>
      <p:sp>
        <p:nvSpPr>
          <p:cNvPr id="8" name="Shape 6">
            <a:extLst>
              <a:ext uri="{FF2B5EF4-FFF2-40B4-BE49-F238E27FC236}">
                <a16:creationId xmlns:a16="http://schemas.microsoft.com/office/drawing/2014/main" id="{FBE1F857-280D-40A5-8231-655A598A5DB9}"/>
              </a:ext>
            </a:extLst>
          </p:cNvPr>
          <p:cNvSpPr/>
          <p:nvPr userDrawn="1"/>
        </p:nvSpPr>
        <p:spPr>
          <a:xfrm flipH="1">
            <a:off x="495299" y="482600"/>
            <a:ext cx="11696700" cy="6375400"/>
          </a:xfrm>
          <a:custGeom>
            <a:avLst/>
            <a:gdLst/>
            <a:ahLst/>
            <a:cxnLst/>
            <a:rect l="0" t="0" r="0" b="0"/>
            <a:pathLst>
              <a:path w="8837994" h="3832208">
                <a:moveTo>
                  <a:pt x="0" y="0"/>
                </a:moveTo>
                <a:lnTo>
                  <a:pt x="7757999" y="0"/>
                </a:lnTo>
                <a:cubicBezTo>
                  <a:pt x="8354467" y="0"/>
                  <a:pt x="8837994" y="483527"/>
                  <a:pt x="8837994" y="1080021"/>
                </a:cubicBezTo>
                <a:lnTo>
                  <a:pt x="8837994" y="3832208"/>
                </a:lnTo>
                <a:lnTo>
                  <a:pt x="0" y="3832208"/>
                </a:lnTo>
                <a:lnTo>
                  <a:pt x="0" y="0"/>
                </a:lnTo>
                <a:close/>
              </a:path>
            </a:pathLst>
          </a:custGeom>
          <a:solidFill>
            <a:srgbClr val="71C3BE"/>
          </a:solidFill>
          <a:ln w="0" cap="flat">
            <a:miter lim="127000"/>
          </a:ln>
        </p:spPr>
        <p:style>
          <a:lnRef idx="0">
            <a:srgbClr val="000000">
              <a:alpha val="0"/>
            </a:srgbClr>
          </a:lnRef>
          <a:fillRef idx="1">
            <a:srgbClr val="81C4BB"/>
          </a:fillRef>
          <a:effectRef idx="0">
            <a:scrgbClr r="0" g="0" b="0"/>
          </a:effectRef>
          <a:fontRef idx="none"/>
        </p:style>
        <p:txBody>
          <a:bodyPr/>
          <a:lstStyle/>
          <a:p>
            <a:endParaRPr lang="nl-NL">
              <a:solidFill>
                <a:srgbClr val="31B7BC"/>
              </a:solidFill>
            </a:endParaRPr>
          </a:p>
        </p:txBody>
      </p:sp>
      <p:sp>
        <p:nvSpPr>
          <p:cNvPr id="2" name="Title 1">
            <a:extLst>
              <a:ext uri="{FF2B5EF4-FFF2-40B4-BE49-F238E27FC236}">
                <a16:creationId xmlns:a16="http://schemas.microsoft.com/office/drawing/2014/main" id="{CB32165E-6138-4D2B-A623-A436EFD627B8}"/>
              </a:ext>
            </a:extLst>
          </p:cNvPr>
          <p:cNvSpPr>
            <a:spLocks noGrp="1"/>
          </p:cNvSpPr>
          <p:nvPr>
            <p:ph type="ctrTitle" hasCustomPrompt="1"/>
          </p:nvPr>
        </p:nvSpPr>
        <p:spPr>
          <a:xfrm>
            <a:off x="2292348" y="4063347"/>
            <a:ext cx="4343401" cy="954108"/>
          </a:xfrm>
        </p:spPr>
        <p:txBody>
          <a:bodyPr anchor="b">
            <a:normAutofit/>
          </a:bodyPr>
          <a:lstStyle>
            <a:lvl1pPr algn="l">
              <a:defRPr lang="en-US" sz="2800" b="1" kern="1200" dirty="0">
                <a:solidFill>
                  <a:srgbClr val="354D9B"/>
                </a:solidFill>
                <a:effectLst/>
                <a:latin typeface="Sofia Pro" pitchFamily="2" charset="0"/>
                <a:ea typeface="+mn-ea"/>
                <a:cs typeface="+mn-cs"/>
              </a:defRPr>
            </a:lvl1pPr>
          </a:lstStyle>
          <a:p>
            <a:r>
              <a:rPr lang="en-US" dirty="0"/>
              <a:t>Title</a:t>
            </a:r>
            <a:br>
              <a:rPr lang="en-US" dirty="0"/>
            </a:br>
            <a:r>
              <a:rPr lang="en-US" dirty="0"/>
              <a:t>(on two lines if needed)</a:t>
            </a:r>
          </a:p>
        </p:txBody>
      </p:sp>
      <p:sp>
        <p:nvSpPr>
          <p:cNvPr id="3" name="Subtitle 2">
            <a:extLst>
              <a:ext uri="{FF2B5EF4-FFF2-40B4-BE49-F238E27FC236}">
                <a16:creationId xmlns:a16="http://schemas.microsoft.com/office/drawing/2014/main" id="{8C448841-EF53-4C08-A72E-E47BB89B47CF}"/>
              </a:ext>
            </a:extLst>
          </p:cNvPr>
          <p:cNvSpPr>
            <a:spLocks noGrp="1"/>
          </p:cNvSpPr>
          <p:nvPr>
            <p:ph type="subTitle" idx="1" hasCustomPrompt="1"/>
          </p:nvPr>
        </p:nvSpPr>
        <p:spPr>
          <a:xfrm>
            <a:off x="2292348" y="3632200"/>
            <a:ext cx="4343401" cy="384720"/>
          </a:xfrm>
          <a:prstGeom prst="rect">
            <a:avLst/>
          </a:prstGeom>
        </p:spPr>
        <p:txBody>
          <a:bodyPr>
            <a:normAutofit/>
          </a:bodyPr>
          <a:lstStyle>
            <a:lvl1pPr marL="0" indent="0" algn="l">
              <a:buNone/>
              <a:defRPr lang="en-US" sz="1900" kern="1200" dirty="0">
                <a:solidFill>
                  <a:schemeClr val="bg1"/>
                </a:solidFill>
                <a:latin typeface="Sofia Pro" pitchFamily="2" charset="0"/>
                <a:ea typeface="+mn-ea"/>
                <a:cs typeface="+mn-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SUBTITLE</a:t>
            </a:r>
          </a:p>
        </p:txBody>
      </p:sp>
      <p:sp>
        <p:nvSpPr>
          <p:cNvPr id="9" name="Shape 100">
            <a:extLst>
              <a:ext uri="{FF2B5EF4-FFF2-40B4-BE49-F238E27FC236}">
                <a16:creationId xmlns:a16="http://schemas.microsoft.com/office/drawing/2014/main" id="{FD9DFC0A-1376-4519-A3EA-A2009DEE9B8C}"/>
              </a:ext>
            </a:extLst>
          </p:cNvPr>
          <p:cNvSpPr/>
          <p:nvPr userDrawn="1"/>
        </p:nvSpPr>
        <p:spPr>
          <a:xfrm>
            <a:off x="1416050" y="3129280"/>
            <a:ext cx="2010410" cy="299720"/>
          </a:xfrm>
          <a:custGeom>
            <a:avLst/>
            <a:gdLst/>
            <a:ahLst/>
            <a:cxnLst/>
            <a:rect l="0" t="0" r="0" b="0"/>
            <a:pathLst>
              <a:path w="2011083" h="300082">
                <a:moveTo>
                  <a:pt x="529481" y="383"/>
                </a:moveTo>
                <a:cubicBezTo>
                  <a:pt x="613408" y="1530"/>
                  <a:pt x="700554" y="12036"/>
                  <a:pt x="795909" y="30486"/>
                </a:cubicBezTo>
                <a:cubicBezTo>
                  <a:pt x="892200" y="49130"/>
                  <a:pt x="996150" y="77667"/>
                  <a:pt x="1115276" y="110814"/>
                </a:cubicBezTo>
                <a:cubicBezTo>
                  <a:pt x="1184021" y="132874"/>
                  <a:pt x="1250582" y="157461"/>
                  <a:pt x="1320114" y="176295"/>
                </a:cubicBezTo>
                <a:cubicBezTo>
                  <a:pt x="1361631" y="187547"/>
                  <a:pt x="1403756" y="197580"/>
                  <a:pt x="1449553" y="201365"/>
                </a:cubicBezTo>
                <a:cubicBezTo>
                  <a:pt x="1550975" y="211347"/>
                  <a:pt x="1655521" y="200857"/>
                  <a:pt x="1759141" y="179470"/>
                </a:cubicBezTo>
                <a:cubicBezTo>
                  <a:pt x="1826311" y="165614"/>
                  <a:pt x="1892592" y="147669"/>
                  <a:pt x="1956562" y="127311"/>
                </a:cubicBezTo>
                <a:cubicBezTo>
                  <a:pt x="1986813" y="117684"/>
                  <a:pt x="2011083" y="147098"/>
                  <a:pt x="1983854" y="160483"/>
                </a:cubicBezTo>
                <a:cubicBezTo>
                  <a:pt x="1922996" y="190392"/>
                  <a:pt x="1858797" y="217837"/>
                  <a:pt x="1792059" y="240341"/>
                </a:cubicBezTo>
                <a:cubicBezTo>
                  <a:pt x="1678699" y="278555"/>
                  <a:pt x="1559192" y="299866"/>
                  <a:pt x="1440040" y="300082"/>
                </a:cubicBezTo>
                <a:cubicBezTo>
                  <a:pt x="1380782" y="299269"/>
                  <a:pt x="1324610" y="291548"/>
                  <a:pt x="1269886" y="279864"/>
                </a:cubicBezTo>
                <a:cubicBezTo>
                  <a:pt x="1195057" y="263900"/>
                  <a:pt x="1123887" y="239528"/>
                  <a:pt x="1050201" y="218878"/>
                </a:cubicBezTo>
                <a:cubicBezTo>
                  <a:pt x="938644" y="182861"/>
                  <a:pt x="840321" y="153714"/>
                  <a:pt x="750557" y="130346"/>
                </a:cubicBezTo>
                <a:cubicBezTo>
                  <a:pt x="641490" y="101949"/>
                  <a:pt x="545922" y="82950"/>
                  <a:pt x="448831" y="79610"/>
                </a:cubicBezTo>
                <a:cubicBezTo>
                  <a:pt x="353974" y="76346"/>
                  <a:pt x="189052" y="116211"/>
                  <a:pt x="55537" y="154210"/>
                </a:cubicBezTo>
                <a:cubicBezTo>
                  <a:pt x="23343" y="163366"/>
                  <a:pt x="0" y="131985"/>
                  <a:pt x="28600" y="118104"/>
                </a:cubicBezTo>
                <a:cubicBezTo>
                  <a:pt x="58306" y="103702"/>
                  <a:pt x="87300" y="90786"/>
                  <a:pt x="115862" y="79216"/>
                </a:cubicBezTo>
                <a:cubicBezTo>
                  <a:pt x="230835" y="32696"/>
                  <a:pt x="336931" y="9379"/>
                  <a:pt x="446443" y="2407"/>
                </a:cubicBezTo>
                <a:cubicBezTo>
                  <a:pt x="473888" y="657"/>
                  <a:pt x="501505" y="0"/>
                  <a:pt x="529481" y="383"/>
                </a:cubicBezTo>
                <a:close/>
              </a:path>
            </a:pathLst>
          </a:custGeom>
          <a:ln w="0" cap="flat">
            <a:miter lim="127000"/>
          </a:ln>
        </p:spPr>
        <p:style>
          <a:lnRef idx="0">
            <a:srgbClr val="000000">
              <a:alpha val="0"/>
            </a:srgbClr>
          </a:lnRef>
          <a:fillRef idx="1">
            <a:srgbClr val="F4BE78"/>
          </a:fillRef>
          <a:effectRef idx="0">
            <a:scrgbClr r="0" g="0" b="0"/>
          </a:effectRef>
          <a:fontRef idx="none"/>
        </p:style>
        <p:txBody>
          <a:bodyPr/>
          <a:lstStyle/>
          <a:p>
            <a:endParaRPr lang="nl-NL"/>
          </a:p>
        </p:txBody>
      </p:sp>
      <p:pic>
        <p:nvPicPr>
          <p:cNvPr id="12" name="Graphic 11">
            <a:extLst>
              <a:ext uri="{FF2B5EF4-FFF2-40B4-BE49-F238E27FC236}">
                <a16:creationId xmlns:a16="http://schemas.microsoft.com/office/drawing/2014/main" id="{AF9C3C72-CCFE-45D6-81CD-76E90709B85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293387" y="6200775"/>
            <a:ext cx="555713" cy="349250"/>
          </a:xfrm>
          <a:prstGeom prst="rect">
            <a:avLst/>
          </a:prstGeom>
        </p:spPr>
      </p:pic>
    </p:spTree>
    <p:extLst>
      <p:ext uri="{BB962C8B-B14F-4D97-AF65-F5344CB8AC3E}">
        <p14:creationId xmlns:p14="http://schemas.microsoft.com/office/powerpoint/2010/main" val="40500459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Subtitle Slide">
    <p:spTree>
      <p:nvGrpSpPr>
        <p:cNvPr id="1" name=""/>
        <p:cNvGrpSpPr/>
        <p:nvPr/>
      </p:nvGrpSpPr>
      <p:grpSpPr>
        <a:xfrm>
          <a:off x="0" y="0"/>
          <a:ext cx="0" cy="0"/>
          <a:chOff x="0" y="0"/>
          <a:chExt cx="0" cy="0"/>
        </a:xfrm>
      </p:grpSpPr>
      <p:sp>
        <p:nvSpPr>
          <p:cNvPr id="6" name="Rechthoek 1">
            <a:extLst>
              <a:ext uri="{FF2B5EF4-FFF2-40B4-BE49-F238E27FC236}">
                <a16:creationId xmlns:a16="http://schemas.microsoft.com/office/drawing/2014/main" id="{1E5D9EBD-1603-47C8-995A-304926FD01FD}"/>
              </a:ext>
            </a:extLst>
          </p:cNvPr>
          <p:cNvSpPr/>
          <p:nvPr userDrawn="1"/>
        </p:nvSpPr>
        <p:spPr>
          <a:xfrm>
            <a:off x="0" y="0"/>
            <a:ext cx="12192000" cy="6858000"/>
          </a:xfrm>
          <a:prstGeom prst="rect">
            <a:avLst/>
          </a:prstGeom>
          <a:solidFill>
            <a:srgbClr val="71C3B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a:solidFill>
                <a:schemeClr val="bg1"/>
              </a:solidFill>
            </a:endParaRPr>
          </a:p>
        </p:txBody>
      </p:sp>
      <p:sp>
        <p:nvSpPr>
          <p:cNvPr id="8" name="Shape 6">
            <a:extLst>
              <a:ext uri="{FF2B5EF4-FFF2-40B4-BE49-F238E27FC236}">
                <a16:creationId xmlns:a16="http://schemas.microsoft.com/office/drawing/2014/main" id="{FBE1F857-280D-40A5-8231-655A598A5DB9}"/>
              </a:ext>
            </a:extLst>
          </p:cNvPr>
          <p:cNvSpPr/>
          <p:nvPr userDrawn="1"/>
        </p:nvSpPr>
        <p:spPr>
          <a:xfrm flipH="1">
            <a:off x="495299" y="482600"/>
            <a:ext cx="11696700" cy="6375400"/>
          </a:xfrm>
          <a:custGeom>
            <a:avLst/>
            <a:gdLst/>
            <a:ahLst/>
            <a:cxnLst/>
            <a:rect l="0" t="0" r="0" b="0"/>
            <a:pathLst>
              <a:path w="8837994" h="3832208">
                <a:moveTo>
                  <a:pt x="0" y="0"/>
                </a:moveTo>
                <a:lnTo>
                  <a:pt x="7757999" y="0"/>
                </a:lnTo>
                <a:cubicBezTo>
                  <a:pt x="8354467" y="0"/>
                  <a:pt x="8837994" y="483527"/>
                  <a:pt x="8837994" y="1080021"/>
                </a:cubicBezTo>
                <a:lnTo>
                  <a:pt x="8837994" y="3832208"/>
                </a:lnTo>
                <a:lnTo>
                  <a:pt x="0" y="3832208"/>
                </a:lnTo>
                <a:lnTo>
                  <a:pt x="0" y="0"/>
                </a:lnTo>
                <a:close/>
              </a:path>
            </a:pathLst>
          </a:custGeom>
          <a:solidFill>
            <a:schemeClr val="bg1"/>
          </a:solidFill>
          <a:ln w="0" cap="flat">
            <a:miter lim="127000"/>
          </a:ln>
        </p:spPr>
        <p:style>
          <a:lnRef idx="0">
            <a:srgbClr val="000000">
              <a:alpha val="0"/>
            </a:srgbClr>
          </a:lnRef>
          <a:fillRef idx="1">
            <a:srgbClr val="81C4BB"/>
          </a:fillRef>
          <a:effectRef idx="0">
            <a:scrgbClr r="0" g="0" b="0"/>
          </a:effectRef>
          <a:fontRef idx="none"/>
        </p:style>
        <p:txBody>
          <a:bodyPr/>
          <a:lstStyle/>
          <a:p>
            <a:endParaRPr lang="nl-NL">
              <a:solidFill>
                <a:srgbClr val="31B7BC"/>
              </a:solidFill>
            </a:endParaRPr>
          </a:p>
        </p:txBody>
      </p:sp>
      <p:sp>
        <p:nvSpPr>
          <p:cNvPr id="2" name="Title 1">
            <a:extLst>
              <a:ext uri="{FF2B5EF4-FFF2-40B4-BE49-F238E27FC236}">
                <a16:creationId xmlns:a16="http://schemas.microsoft.com/office/drawing/2014/main" id="{CB32165E-6138-4D2B-A623-A436EFD627B8}"/>
              </a:ext>
            </a:extLst>
          </p:cNvPr>
          <p:cNvSpPr>
            <a:spLocks noGrp="1"/>
          </p:cNvSpPr>
          <p:nvPr>
            <p:ph type="ctrTitle" hasCustomPrompt="1"/>
          </p:nvPr>
        </p:nvSpPr>
        <p:spPr>
          <a:xfrm>
            <a:off x="2292348" y="4063347"/>
            <a:ext cx="4343401" cy="954108"/>
          </a:xfrm>
        </p:spPr>
        <p:txBody>
          <a:bodyPr anchor="b">
            <a:normAutofit/>
          </a:bodyPr>
          <a:lstStyle>
            <a:lvl1pPr algn="l">
              <a:defRPr lang="en-US" sz="2800" b="1" kern="1200" dirty="0">
                <a:solidFill>
                  <a:srgbClr val="354D9B"/>
                </a:solidFill>
                <a:effectLst/>
                <a:latin typeface="Sofia Pro" pitchFamily="2" charset="0"/>
                <a:ea typeface="+mn-ea"/>
                <a:cs typeface="+mn-cs"/>
              </a:defRPr>
            </a:lvl1pPr>
          </a:lstStyle>
          <a:p>
            <a:r>
              <a:rPr lang="nl-BE" dirty="0"/>
              <a:t>T</a:t>
            </a:r>
            <a:r>
              <a:rPr lang="en-US" dirty="0" err="1"/>
              <a:t>itel</a:t>
            </a:r>
            <a:br>
              <a:rPr lang="en-US" dirty="0"/>
            </a:br>
            <a:r>
              <a:rPr lang="en-US" dirty="0"/>
              <a:t>(</a:t>
            </a:r>
            <a:r>
              <a:rPr lang="en-US" dirty="0" err="1"/>
              <a:t>eventueel</a:t>
            </a:r>
            <a:r>
              <a:rPr lang="en-US" dirty="0"/>
              <a:t> op twee </a:t>
            </a:r>
            <a:r>
              <a:rPr lang="en-US" dirty="0" err="1"/>
              <a:t>lijnen</a:t>
            </a:r>
            <a:r>
              <a:rPr lang="en-US" dirty="0"/>
              <a:t>)</a:t>
            </a:r>
          </a:p>
        </p:txBody>
      </p:sp>
      <p:sp>
        <p:nvSpPr>
          <p:cNvPr id="3" name="Subtitle 2">
            <a:extLst>
              <a:ext uri="{FF2B5EF4-FFF2-40B4-BE49-F238E27FC236}">
                <a16:creationId xmlns:a16="http://schemas.microsoft.com/office/drawing/2014/main" id="{8C448841-EF53-4C08-A72E-E47BB89B47CF}"/>
              </a:ext>
            </a:extLst>
          </p:cNvPr>
          <p:cNvSpPr>
            <a:spLocks noGrp="1"/>
          </p:cNvSpPr>
          <p:nvPr>
            <p:ph type="subTitle" idx="1" hasCustomPrompt="1"/>
          </p:nvPr>
        </p:nvSpPr>
        <p:spPr>
          <a:xfrm>
            <a:off x="2292348" y="3632200"/>
            <a:ext cx="4343401" cy="384720"/>
          </a:xfrm>
          <a:prstGeom prst="rect">
            <a:avLst/>
          </a:prstGeom>
        </p:spPr>
        <p:txBody>
          <a:bodyPr>
            <a:normAutofit/>
          </a:bodyPr>
          <a:lstStyle>
            <a:lvl1pPr marL="0" indent="0" algn="l">
              <a:buNone/>
              <a:defRPr lang="en-US" sz="1900" kern="1200" dirty="0">
                <a:solidFill>
                  <a:srgbClr val="31B7BC"/>
                </a:solidFill>
                <a:latin typeface="Sofia Pro" pitchFamily="2" charset="0"/>
                <a:ea typeface="+mn-ea"/>
                <a:cs typeface="+mn-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err="1"/>
              <a:t>SUBTITEL</a:t>
            </a:r>
            <a:endParaRPr lang="en-US" dirty="0"/>
          </a:p>
        </p:txBody>
      </p:sp>
      <p:sp>
        <p:nvSpPr>
          <p:cNvPr id="9" name="Shape 100">
            <a:extLst>
              <a:ext uri="{FF2B5EF4-FFF2-40B4-BE49-F238E27FC236}">
                <a16:creationId xmlns:a16="http://schemas.microsoft.com/office/drawing/2014/main" id="{FD9DFC0A-1376-4519-A3EA-A2009DEE9B8C}"/>
              </a:ext>
            </a:extLst>
          </p:cNvPr>
          <p:cNvSpPr/>
          <p:nvPr userDrawn="1"/>
        </p:nvSpPr>
        <p:spPr>
          <a:xfrm>
            <a:off x="1416050" y="3129280"/>
            <a:ext cx="2010410" cy="299720"/>
          </a:xfrm>
          <a:custGeom>
            <a:avLst/>
            <a:gdLst/>
            <a:ahLst/>
            <a:cxnLst/>
            <a:rect l="0" t="0" r="0" b="0"/>
            <a:pathLst>
              <a:path w="2011083" h="300082">
                <a:moveTo>
                  <a:pt x="529481" y="383"/>
                </a:moveTo>
                <a:cubicBezTo>
                  <a:pt x="613408" y="1530"/>
                  <a:pt x="700554" y="12036"/>
                  <a:pt x="795909" y="30486"/>
                </a:cubicBezTo>
                <a:cubicBezTo>
                  <a:pt x="892200" y="49130"/>
                  <a:pt x="996150" y="77667"/>
                  <a:pt x="1115276" y="110814"/>
                </a:cubicBezTo>
                <a:cubicBezTo>
                  <a:pt x="1184021" y="132874"/>
                  <a:pt x="1250582" y="157461"/>
                  <a:pt x="1320114" y="176295"/>
                </a:cubicBezTo>
                <a:cubicBezTo>
                  <a:pt x="1361631" y="187547"/>
                  <a:pt x="1403756" y="197580"/>
                  <a:pt x="1449553" y="201365"/>
                </a:cubicBezTo>
                <a:cubicBezTo>
                  <a:pt x="1550975" y="211347"/>
                  <a:pt x="1655521" y="200857"/>
                  <a:pt x="1759141" y="179470"/>
                </a:cubicBezTo>
                <a:cubicBezTo>
                  <a:pt x="1826311" y="165614"/>
                  <a:pt x="1892592" y="147669"/>
                  <a:pt x="1956562" y="127311"/>
                </a:cubicBezTo>
                <a:cubicBezTo>
                  <a:pt x="1986813" y="117684"/>
                  <a:pt x="2011083" y="147098"/>
                  <a:pt x="1983854" y="160483"/>
                </a:cubicBezTo>
                <a:cubicBezTo>
                  <a:pt x="1922996" y="190392"/>
                  <a:pt x="1858797" y="217837"/>
                  <a:pt x="1792059" y="240341"/>
                </a:cubicBezTo>
                <a:cubicBezTo>
                  <a:pt x="1678699" y="278555"/>
                  <a:pt x="1559192" y="299866"/>
                  <a:pt x="1440040" y="300082"/>
                </a:cubicBezTo>
                <a:cubicBezTo>
                  <a:pt x="1380782" y="299269"/>
                  <a:pt x="1324610" y="291548"/>
                  <a:pt x="1269886" y="279864"/>
                </a:cubicBezTo>
                <a:cubicBezTo>
                  <a:pt x="1195057" y="263900"/>
                  <a:pt x="1123887" y="239528"/>
                  <a:pt x="1050201" y="218878"/>
                </a:cubicBezTo>
                <a:cubicBezTo>
                  <a:pt x="938644" y="182861"/>
                  <a:pt x="840321" y="153714"/>
                  <a:pt x="750557" y="130346"/>
                </a:cubicBezTo>
                <a:cubicBezTo>
                  <a:pt x="641490" y="101949"/>
                  <a:pt x="545922" y="82950"/>
                  <a:pt x="448831" y="79610"/>
                </a:cubicBezTo>
                <a:cubicBezTo>
                  <a:pt x="353974" y="76346"/>
                  <a:pt x="189052" y="116211"/>
                  <a:pt x="55537" y="154210"/>
                </a:cubicBezTo>
                <a:cubicBezTo>
                  <a:pt x="23343" y="163366"/>
                  <a:pt x="0" y="131985"/>
                  <a:pt x="28600" y="118104"/>
                </a:cubicBezTo>
                <a:cubicBezTo>
                  <a:pt x="58306" y="103702"/>
                  <a:pt x="87300" y="90786"/>
                  <a:pt x="115862" y="79216"/>
                </a:cubicBezTo>
                <a:cubicBezTo>
                  <a:pt x="230835" y="32696"/>
                  <a:pt x="336931" y="9379"/>
                  <a:pt x="446443" y="2407"/>
                </a:cubicBezTo>
                <a:cubicBezTo>
                  <a:pt x="473888" y="657"/>
                  <a:pt x="501505" y="0"/>
                  <a:pt x="529481" y="383"/>
                </a:cubicBezTo>
                <a:close/>
              </a:path>
            </a:pathLst>
          </a:custGeom>
          <a:ln w="0" cap="flat">
            <a:miter lim="127000"/>
          </a:ln>
        </p:spPr>
        <p:style>
          <a:lnRef idx="0">
            <a:srgbClr val="000000">
              <a:alpha val="0"/>
            </a:srgbClr>
          </a:lnRef>
          <a:fillRef idx="1">
            <a:srgbClr val="F4BE78"/>
          </a:fillRef>
          <a:effectRef idx="0">
            <a:scrgbClr r="0" g="0" b="0"/>
          </a:effectRef>
          <a:fontRef idx="none"/>
        </p:style>
        <p:txBody>
          <a:bodyPr/>
          <a:lstStyle/>
          <a:p>
            <a:endParaRPr lang="nl-NL"/>
          </a:p>
        </p:txBody>
      </p:sp>
      <p:pic>
        <p:nvPicPr>
          <p:cNvPr id="12" name="Graphic 11">
            <a:extLst>
              <a:ext uri="{FF2B5EF4-FFF2-40B4-BE49-F238E27FC236}">
                <a16:creationId xmlns:a16="http://schemas.microsoft.com/office/drawing/2014/main" id="{AF9C3C72-CCFE-45D6-81CD-76E90709B85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1296980" y="6200775"/>
            <a:ext cx="548527" cy="349250"/>
          </a:xfrm>
          <a:prstGeom prst="rect">
            <a:avLst/>
          </a:prstGeom>
        </p:spPr>
      </p:pic>
    </p:spTree>
    <p:extLst>
      <p:ext uri="{BB962C8B-B14F-4D97-AF65-F5344CB8AC3E}">
        <p14:creationId xmlns:p14="http://schemas.microsoft.com/office/powerpoint/2010/main" val="318430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7" name="Rechthoek 1">
            <a:extLst>
              <a:ext uri="{FF2B5EF4-FFF2-40B4-BE49-F238E27FC236}">
                <a16:creationId xmlns:a16="http://schemas.microsoft.com/office/drawing/2014/main" id="{E2AEA8D7-B2C6-4CF3-B310-C8179F8EFEC3}"/>
              </a:ext>
            </a:extLst>
          </p:cNvPr>
          <p:cNvSpPr/>
          <p:nvPr userDrawn="1"/>
        </p:nvSpPr>
        <p:spPr>
          <a:xfrm>
            <a:off x="0" y="0"/>
            <a:ext cx="12192000" cy="6858000"/>
          </a:xfrm>
          <a:prstGeom prst="rect">
            <a:avLst/>
          </a:prstGeom>
          <a:solidFill>
            <a:srgbClr val="71C3B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8" name="Shape 6">
            <a:extLst>
              <a:ext uri="{FF2B5EF4-FFF2-40B4-BE49-F238E27FC236}">
                <a16:creationId xmlns:a16="http://schemas.microsoft.com/office/drawing/2014/main" id="{E5FEDB3D-2DB6-41B6-B6A9-F601D7C4D838}"/>
              </a:ext>
            </a:extLst>
          </p:cNvPr>
          <p:cNvSpPr/>
          <p:nvPr userDrawn="1"/>
        </p:nvSpPr>
        <p:spPr>
          <a:xfrm flipV="1">
            <a:off x="0" y="0"/>
            <a:ext cx="11696700" cy="6375400"/>
          </a:xfrm>
          <a:custGeom>
            <a:avLst/>
            <a:gdLst/>
            <a:ahLst/>
            <a:cxnLst/>
            <a:rect l="0" t="0" r="0" b="0"/>
            <a:pathLst>
              <a:path w="8837994" h="3832208">
                <a:moveTo>
                  <a:pt x="0" y="0"/>
                </a:moveTo>
                <a:lnTo>
                  <a:pt x="7757999" y="0"/>
                </a:lnTo>
                <a:cubicBezTo>
                  <a:pt x="8354467" y="0"/>
                  <a:pt x="8837994" y="483527"/>
                  <a:pt x="8837994" y="1080021"/>
                </a:cubicBezTo>
                <a:lnTo>
                  <a:pt x="8837994" y="3832208"/>
                </a:lnTo>
                <a:lnTo>
                  <a:pt x="0" y="3832208"/>
                </a:lnTo>
                <a:lnTo>
                  <a:pt x="0" y="0"/>
                </a:lnTo>
                <a:close/>
              </a:path>
            </a:pathLst>
          </a:custGeom>
          <a:solidFill>
            <a:schemeClr val="bg1"/>
          </a:solidFill>
          <a:ln w="0" cap="flat">
            <a:miter lim="127000"/>
          </a:ln>
        </p:spPr>
        <p:style>
          <a:lnRef idx="0">
            <a:srgbClr val="000000">
              <a:alpha val="0"/>
            </a:srgbClr>
          </a:lnRef>
          <a:fillRef idx="1">
            <a:srgbClr val="81C4BB"/>
          </a:fillRef>
          <a:effectRef idx="0">
            <a:scrgbClr r="0" g="0" b="0"/>
          </a:effectRef>
          <a:fontRef idx="none"/>
        </p:style>
        <p:txBody>
          <a:bodyPr/>
          <a:lstStyle/>
          <a:p>
            <a:endParaRPr lang="nl-NL"/>
          </a:p>
        </p:txBody>
      </p:sp>
      <p:sp>
        <p:nvSpPr>
          <p:cNvPr id="12" name="Subtitle 2">
            <a:extLst>
              <a:ext uri="{FF2B5EF4-FFF2-40B4-BE49-F238E27FC236}">
                <a16:creationId xmlns:a16="http://schemas.microsoft.com/office/drawing/2014/main" id="{4DEC8DF6-BC28-4B11-B4B5-65F603134F0D}"/>
              </a:ext>
            </a:extLst>
          </p:cNvPr>
          <p:cNvSpPr>
            <a:spLocks noGrp="1"/>
          </p:cNvSpPr>
          <p:nvPr>
            <p:ph type="subTitle" idx="10" hasCustomPrompt="1"/>
          </p:nvPr>
        </p:nvSpPr>
        <p:spPr>
          <a:xfrm>
            <a:off x="838200" y="440369"/>
            <a:ext cx="5797550" cy="384721"/>
          </a:xfrm>
          <a:prstGeom prst="rect">
            <a:avLst/>
          </a:prstGeom>
        </p:spPr>
        <p:txBody>
          <a:bodyPr>
            <a:normAutofit/>
          </a:bodyPr>
          <a:lstStyle>
            <a:lvl1pPr marL="0" indent="0" algn="l">
              <a:buNone/>
              <a:defRPr lang="en-US" sz="1900" kern="1200" dirty="0">
                <a:solidFill>
                  <a:srgbClr val="31B7BC"/>
                </a:solidFill>
                <a:latin typeface="Sofia Pro" pitchFamily="2" charset="0"/>
                <a:ea typeface="+mn-ea"/>
                <a:cs typeface="+mn-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SUBTITLE</a:t>
            </a:r>
          </a:p>
        </p:txBody>
      </p:sp>
      <p:sp>
        <p:nvSpPr>
          <p:cNvPr id="3" name="Content Placeholder 2">
            <a:extLst>
              <a:ext uri="{FF2B5EF4-FFF2-40B4-BE49-F238E27FC236}">
                <a16:creationId xmlns:a16="http://schemas.microsoft.com/office/drawing/2014/main" id="{82B50B49-A771-4E90-811B-21C958786306}"/>
              </a:ext>
            </a:extLst>
          </p:cNvPr>
          <p:cNvSpPr>
            <a:spLocks noGrp="1"/>
          </p:cNvSpPr>
          <p:nvPr>
            <p:ph idx="1" hasCustomPrompt="1"/>
          </p:nvPr>
        </p:nvSpPr>
        <p:spPr>
          <a:xfrm>
            <a:off x="838200" y="2103120"/>
            <a:ext cx="10515600" cy="4097656"/>
          </a:xfrm>
          <a:prstGeom prst="rect">
            <a:avLst/>
          </a:prstGeom>
        </p:spPr>
        <p:txBody>
          <a:bodyPr>
            <a:normAutofit/>
          </a:bodyPr>
          <a:lstStyle>
            <a:lvl1pPr marL="0" marR="0" indent="-6350" algn="l" defTabSz="914400" rtl="0" eaLnBrk="1" fontAlgn="auto" latinLnBrk="0" hangingPunct="1">
              <a:lnSpc>
                <a:spcPct val="110000"/>
              </a:lnSpc>
              <a:spcBef>
                <a:spcPts val="0"/>
              </a:spcBef>
              <a:spcAft>
                <a:spcPts val="60"/>
              </a:spcAft>
              <a:buClrTx/>
              <a:buSzTx/>
              <a:buFontTx/>
              <a:buNone/>
              <a:tabLst/>
              <a:defRPr sz="1800"/>
            </a:lvl1pPr>
          </a:lstStyle>
          <a:p>
            <a:pPr marL="0" marR="0" lvl="0" indent="-6350" algn="l" defTabSz="914400" rtl="0" eaLnBrk="1" fontAlgn="auto" latinLnBrk="0" hangingPunct="1">
              <a:lnSpc>
                <a:spcPct val="110000"/>
              </a:lnSpc>
              <a:spcBef>
                <a:spcPts val="0"/>
              </a:spcBef>
              <a:spcAft>
                <a:spcPts val="60"/>
              </a:spcAft>
              <a:buClrTx/>
              <a:buSzTx/>
              <a:buFontTx/>
              <a:buNone/>
              <a:tabLst/>
              <a:defRPr/>
            </a:pPr>
            <a:r>
              <a:rPr kumimoji="0" lang="nl-BE" sz="1800" b="0" i="0" u="none" strike="noStrike" kern="1200" cap="none" spc="0" normalizeH="0" baseline="0" noProof="0" dirty="0">
                <a:ln>
                  <a:noFill/>
                </a:ln>
                <a:solidFill>
                  <a:srgbClr val="354D9B"/>
                </a:solidFill>
                <a:effectLst/>
                <a:uLnTx/>
                <a:uFillTx/>
                <a:latin typeface="Sofia Pro" pitchFamily="2" charset="0"/>
                <a:ea typeface="+mn-ea"/>
                <a:cs typeface="+mn-cs"/>
              </a:rPr>
              <a:t>Text</a:t>
            </a:r>
          </a:p>
        </p:txBody>
      </p:sp>
      <p:pic>
        <p:nvPicPr>
          <p:cNvPr id="9" name="Graphic 8">
            <a:extLst>
              <a:ext uri="{FF2B5EF4-FFF2-40B4-BE49-F238E27FC236}">
                <a16:creationId xmlns:a16="http://schemas.microsoft.com/office/drawing/2014/main" id="{C300D270-94BA-44CA-B33C-27319FA075D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293387" y="6200775"/>
            <a:ext cx="555713" cy="349250"/>
          </a:xfrm>
          <a:prstGeom prst="rect">
            <a:avLst/>
          </a:prstGeom>
        </p:spPr>
      </p:pic>
      <p:sp>
        <p:nvSpPr>
          <p:cNvPr id="14" name="Title 13">
            <a:extLst>
              <a:ext uri="{FF2B5EF4-FFF2-40B4-BE49-F238E27FC236}">
                <a16:creationId xmlns:a16="http://schemas.microsoft.com/office/drawing/2014/main" id="{55D06F7C-F96E-4F47-9EDC-13A3730BF3FC}"/>
              </a:ext>
            </a:extLst>
          </p:cNvPr>
          <p:cNvSpPr>
            <a:spLocks noGrp="1"/>
          </p:cNvSpPr>
          <p:nvPr>
            <p:ph type="title" hasCustomPrompt="1"/>
          </p:nvPr>
        </p:nvSpPr>
        <p:spPr>
          <a:xfrm>
            <a:off x="838200" y="871515"/>
            <a:ext cx="5797548" cy="954107"/>
          </a:xfrm>
        </p:spPr>
        <p:txBody>
          <a:bodyPr>
            <a:normAutofit/>
          </a:bodyPr>
          <a:lstStyle>
            <a:lvl1pPr>
              <a:defRPr lang="en-US" sz="2800" b="1" kern="1200" dirty="0">
                <a:solidFill>
                  <a:srgbClr val="354D9B"/>
                </a:solidFill>
                <a:effectLst/>
                <a:latin typeface="Sofia Pro" pitchFamily="2" charset="0"/>
                <a:ea typeface="+mn-ea"/>
                <a:cs typeface="+mn-cs"/>
              </a:defRPr>
            </a:lvl1pPr>
          </a:lstStyle>
          <a:p>
            <a:r>
              <a:rPr lang="en-US" dirty="0"/>
              <a:t>Title</a:t>
            </a:r>
          </a:p>
        </p:txBody>
      </p:sp>
    </p:spTree>
    <p:extLst>
      <p:ext uri="{BB962C8B-B14F-4D97-AF65-F5344CB8AC3E}">
        <p14:creationId xmlns:p14="http://schemas.microsoft.com/office/powerpoint/2010/main" val="2935240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8" name="Rechthoek 1">
            <a:extLst>
              <a:ext uri="{FF2B5EF4-FFF2-40B4-BE49-F238E27FC236}">
                <a16:creationId xmlns:a16="http://schemas.microsoft.com/office/drawing/2014/main" id="{7BAADA7F-C883-416E-B04B-6802B2CF6CAB}"/>
              </a:ext>
            </a:extLst>
          </p:cNvPr>
          <p:cNvSpPr/>
          <p:nvPr userDrawn="1"/>
        </p:nvSpPr>
        <p:spPr>
          <a:xfrm>
            <a:off x="0" y="0"/>
            <a:ext cx="12192000" cy="6858000"/>
          </a:xfrm>
          <a:prstGeom prst="rect">
            <a:avLst/>
          </a:prstGeom>
          <a:solidFill>
            <a:srgbClr val="71C3B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9" name="Shape 6">
            <a:extLst>
              <a:ext uri="{FF2B5EF4-FFF2-40B4-BE49-F238E27FC236}">
                <a16:creationId xmlns:a16="http://schemas.microsoft.com/office/drawing/2014/main" id="{849AB31B-3BAF-4199-B945-39ECBCEE3334}"/>
              </a:ext>
            </a:extLst>
          </p:cNvPr>
          <p:cNvSpPr/>
          <p:nvPr userDrawn="1"/>
        </p:nvSpPr>
        <p:spPr>
          <a:xfrm flipV="1">
            <a:off x="0" y="0"/>
            <a:ext cx="11696700" cy="6375400"/>
          </a:xfrm>
          <a:custGeom>
            <a:avLst/>
            <a:gdLst/>
            <a:ahLst/>
            <a:cxnLst/>
            <a:rect l="0" t="0" r="0" b="0"/>
            <a:pathLst>
              <a:path w="8837994" h="3832208">
                <a:moveTo>
                  <a:pt x="0" y="0"/>
                </a:moveTo>
                <a:lnTo>
                  <a:pt x="7757999" y="0"/>
                </a:lnTo>
                <a:cubicBezTo>
                  <a:pt x="8354467" y="0"/>
                  <a:pt x="8837994" y="483527"/>
                  <a:pt x="8837994" y="1080021"/>
                </a:cubicBezTo>
                <a:lnTo>
                  <a:pt x="8837994" y="3832208"/>
                </a:lnTo>
                <a:lnTo>
                  <a:pt x="0" y="3832208"/>
                </a:lnTo>
                <a:lnTo>
                  <a:pt x="0" y="0"/>
                </a:lnTo>
                <a:close/>
              </a:path>
            </a:pathLst>
          </a:custGeom>
          <a:solidFill>
            <a:schemeClr val="bg1"/>
          </a:solidFill>
          <a:ln w="0" cap="flat">
            <a:miter lim="127000"/>
          </a:ln>
        </p:spPr>
        <p:style>
          <a:lnRef idx="0">
            <a:srgbClr val="000000">
              <a:alpha val="0"/>
            </a:srgbClr>
          </a:lnRef>
          <a:fillRef idx="1">
            <a:srgbClr val="81C4BB"/>
          </a:fillRef>
          <a:effectRef idx="0">
            <a:scrgbClr r="0" g="0" b="0"/>
          </a:effectRef>
          <a:fontRef idx="none"/>
        </p:style>
        <p:txBody>
          <a:bodyPr/>
          <a:lstStyle/>
          <a:p>
            <a:endParaRPr lang="nl-NL" dirty="0"/>
          </a:p>
        </p:txBody>
      </p:sp>
      <p:sp>
        <p:nvSpPr>
          <p:cNvPr id="3" name="Content Placeholder 2">
            <a:extLst>
              <a:ext uri="{FF2B5EF4-FFF2-40B4-BE49-F238E27FC236}">
                <a16:creationId xmlns:a16="http://schemas.microsoft.com/office/drawing/2014/main" id="{2CD5B876-0D4D-4BB5-A587-D6773761B4B9}"/>
              </a:ext>
            </a:extLst>
          </p:cNvPr>
          <p:cNvSpPr>
            <a:spLocks noGrp="1"/>
          </p:cNvSpPr>
          <p:nvPr>
            <p:ph sz="half" idx="1" hasCustomPrompt="1"/>
          </p:nvPr>
        </p:nvSpPr>
        <p:spPr>
          <a:xfrm>
            <a:off x="838200" y="2103120"/>
            <a:ext cx="5181600" cy="4097654"/>
          </a:xfrm>
          <a:prstGeom prst="rect">
            <a:avLst/>
          </a:prstGeom>
        </p:spPr>
        <p:txBody>
          <a:bodyPr>
            <a:normAutofit/>
          </a:bodyPr>
          <a:lstStyle>
            <a:lvl1pPr marL="0" indent="0">
              <a:defRPr kumimoji="0" lang="en-US" sz="1800" b="0" i="0" u="none" strike="noStrike" kern="1200" cap="none" spc="0" normalizeH="0" baseline="0" dirty="0">
                <a:ln>
                  <a:noFill/>
                </a:ln>
                <a:solidFill>
                  <a:srgbClr val="354D9B"/>
                </a:solidFill>
                <a:effectLst/>
                <a:uLnTx/>
                <a:uFillTx/>
                <a:latin typeface="Sofia Pro" pitchFamily="2" charset="0"/>
                <a:ea typeface="+mn-ea"/>
                <a:cs typeface="+mn-cs"/>
              </a:defRPr>
            </a:lvl1pPr>
            <a:lvl2pPr marL="0" indent="0">
              <a:defRPr/>
            </a:lvl2pPr>
            <a:lvl3pPr marL="0" indent="0">
              <a:defRPr/>
            </a:lvl3pPr>
            <a:lvl4pPr marL="0" indent="0">
              <a:defRPr/>
            </a:lvl4pPr>
            <a:lvl5pPr marL="0" indent="0">
              <a:defRPr/>
            </a:lvl5pPr>
          </a:lstStyle>
          <a:p>
            <a:pPr marL="0" marR="0" lvl="0" indent="-6350" algn="l" defTabSz="914400" rtl="0" eaLnBrk="1" fontAlgn="auto" latinLnBrk="0" hangingPunct="1">
              <a:lnSpc>
                <a:spcPct val="110000"/>
              </a:lnSpc>
              <a:spcBef>
                <a:spcPts val="0"/>
              </a:spcBef>
              <a:spcAft>
                <a:spcPts val="60"/>
              </a:spcAft>
              <a:buClrTx/>
              <a:buSzTx/>
              <a:buFontTx/>
              <a:buNone/>
              <a:tabLst/>
              <a:defRPr/>
            </a:pPr>
            <a:r>
              <a:rPr lang="en-US" dirty="0"/>
              <a:t>Text	</a:t>
            </a:r>
          </a:p>
        </p:txBody>
      </p:sp>
      <p:sp>
        <p:nvSpPr>
          <p:cNvPr id="4" name="Content Placeholder 3">
            <a:extLst>
              <a:ext uri="{FF2B5EF4-FFF2-40B4-BE49-F238E27FC236}">
                <a16:creationId xmlns:a16="http://schemas.microsoft.com/office/drawing/2014/main" id="{390D1A3A-51C1-4EA8-B3DB-7B5BAC385E91}"/>
              </a:ext>
            </a:extLst>
          </p:cNvPr>
          <p:cNvSpPr>
            <a:spLocks noGrp="1"/>
          </p:cNvSpPr>
          <p:nvPr>
            <p:ph sz="half" idx="2" hasCustomPrompt="1"/>
          </p:nvPr>
        </p:nvSpPr>
        <p:spPr>
          <a:xfrm>
            <a:off x="6172200" y="2103120"/>
            <a:ext cx="5181600" cy="4097654"/>
          </a:xfrm>
          <a:prstGeom prst="rect">
            <a:avLst/>
          </a:prstGeom>
        </p:spPr>
        <p:txBody>
          <a:bodyPr>
            <a:normAutofit/>
          </a:bodyPr>
          <a:lstStyle>
            <a:lvl1pPr marL="0" indent="0">
              <a:defRPr kumimoji="0" lang="en-US" sz="1800" b="0" i="0" u="none" strike="noStrike" kern="1200" cap="none" spc="0" normalizeH="0" baseline="0" dirty="0">
                <a:ln>
                  <a:noFill/>
                </a:ln>
                <a:solidFill>
                  <a:srgbClr val="354D9B"/>
                </a:solidFill>
                <a:effectLst/>
                <a:uLnTx/>
                <a:uFillTx/>
                <a:latin typeface="Sofia Pro" pitchFamily="2" charset="0"/>
                <a:ea typeface="+mn-ea"/>
                <a:cs typeface="+mn-cs"/>
              </a:defRPr>
            </a:lvl1pPr>
            <a:lvl2pPr marL="0" indent="0">
              <a:defRPr/>
            </a:lvl2pPr>
            <a:lvl3pPr marL="0" indent="0">
              <a:defRPr/>
            </a:lvl3pPr>
            <a:lvl4pPr marL="0" indent="0">
              <a:defRPr/>
            </a:lvl4pPr>
            <a:lvl5pPr marL="0" indent="0">
              <a:defRPr/>
            </a:lvl5pPr>
          </a:lstStyle>
          <a:p>
            <a:pPr marL="0" marR="0" lvl="0" indent="-6350" algn="l" defTabSz="914400" rtl="0" eaLnBrk="1" fontAlgn="auto" latinLnBrk="0" hangingPunct="1">
              <a:lnSpc>
                <a:spcPct val="110000"/>
              </a:lnSpc>
              <a:spcBef>
                <a:spcPts val="0"/>
              </a:spcBef>
              <a:spcAft>
                <a:spcPts val="60"/>
              </a:spcAft>
              <a:buClrTx/>
              <a:buSzTx/>
              <a:buFontTx/>
              <a:buNone/>
              <a:tabLst/>
              <a:defRPr/>
            </a:pPr>
            <a:r>
              <a:rPr lang="en-US" dirty="0"/>
              <a:t>Text</a:t>
            </a:r>
          </a:p>
        </p:txBody>
      </p:sp>
      <p:pic>
        <p:nvPicPr>
          <p:cNvPr id="10" name="Graphic 9">
            <a:extLst>
              <a:ext uri="{FF2B5EF4-FFF2-40B4-BE49-F238E27FC236}">
                <a16:creationId xmlns:a16="http://schemas.microsoft.com/office/drawing/2014/main" id="{A8DFA2AE-18B0-4C29-9C39-A194D01C4C1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293387" y="6200775"/>
            <a:ext cx="555713" cy="349250"/>
          </a:xfrm>
          <a:prstGeom prst="rect">
            <a:avLst/>
          </a:prstGeom>
        </p:spPr>
      </p:pic>
      <p:sp>
        <p:nvSpPr>
          <p:cNvPr id="11" name="Subtitle 2">
            <a:extLst>
              <a:ext uri="{FF2B5EF4-FFF2-40B4-BE49-F238E27FC236}">
                <a16:creationId xmlns:a16="http://schemas.microsoft.com/office/drawing/2014/main" id="{CBC87770-A131-44A1-AE39-932A9EBADD14}"/>
              </a:ext>
            </a:extLst>
          </p:cNvPr>
          <p:cNvSpPr>
            <a:spLocks noGrp="1"/>
          </p:cNvSpPr>
          <p:nvPr>
            <p:ph type="subTitle" idx="10" hasCustomPrompt="1"/>
          </p:nvPr>
        </p:nvSpPr>
        <p:spPr>
          <a:xfrm>
            <a:off x="838200" y="440369"/>
            <a:ext cx="5797550" cy="384721"/>
          </a:xfrm>
          <a:prstGeom prst="rect">
            <a:avLst/>
          </a:prstGeom>
        </p:spPr>
        <p:txBody>
          <a:bodyPr>
            <a:normAutofit/>
          </a:bodyPr>
          <a:lstStyle>
            <a:lvl1pPr marL="0" indent="0" algn="l">
              <a:buNone/>
              <a:defRPr lang="en-US" sz="1900" kern="1200" dirty="0">
                <a:solidFill>
                  <a:srgbClr val="31B7BC"/>
                </a:solidFill>
                <a:latin typeface="Sofia Pro" pitchFamily="2" charset="0"/>
                <a:ea typeface="+mn-ea"/>
                <a:cs typeface="+mn-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SUBTITLE</a:t>
            </a:r>
          </a:p>
        </p:txBody>
      </p:sp>
      <p:sp>
        <p:nvSpPr>
          <p:cNvPr id="15" name="Title 13">
            <a:extLst>
              <a:ext uri="{FF2B5EF4-FFF2-40B4-BE49-F238E27FC236}">
                <a16:creationId xmlns:a16="http://schemas.microsoft.com/office/drawing/2014/main" id="{1BF344D1-F6BA-4EDD-A482-3989968E48D5}"/>
              </a:ext>
            </a:extLst>
          </p:cNvPr>
          <p:cNvSpPr>
            <a:spLocks noGrp="1"/>
          </p:cNvSpPr>
          <p:nvPr>
            <p:ph type="title" hasCustomPrompt="1"/>
          </p:nvPr>
        </p:nvSpPr>
        <p:spPr>
          <a:xfrm>
            <a:off x="838200" y="871515"/>
            <a:ext cx="5797548" cy="954107"/>
          </a:xfrm>
        </p:spPr>
        <p:txBody>
          <a:bodyPr>
            <a:normAutofit/>
          </a:bodyPr>
          <a:lstStyle>
            <a:lvl1pPr>
              <a:defRPr lang="en-US" sz="2800" b="1" kern="1200" dirty="0">
                <a:solidFill>
                  <a:srgbClr val="354D9B"/>
                </a:solidFill>
                <a:effectLst/>
                <a:latin typeface="Sofia Pro" pitchFamily="2" charset="0"/>
                <a:ea typeface="+mn-ea"/>
                <a:cs typeface="+mn-cs"/>
              </a:defRPr>
            </a:lvl1pPr>
          </a:lstStyle>
          <a:p>
            <a:r>
              <a:rPr lang="en-US" dirty="0"/>
              <a:t>Title</a:t>
            </a:r>
          </a:p>
        </p:txBody>
      </p:sp>
    </p:spTree>
    <p:extLst>
      <p:ext uri="{BB962C8B-B14F-4D97-AF65-F5344CB8AC3E}">
        <p14:creationId xmlns:p14="http://schemas.microsoft.com/office/powerpoint/2010/main" val="35336442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hthoek 1">
            <a:extLst>
              <a:ext uri="{FF2B5EF4-FFF2-40B4-BE49-F238E27FC236}">
                <a16:creationId xmlns:a16="http://schemas.microsoft.com/office/drawing/2014/main" id="{11164512-51A3-40DE-8EE1-020626487E67}"/>
              </a:ext>
            </a:extLst>
          </p:cNvPr>
          <p:cNvSpPr/>
          <p:nvPr userDrawn="1"/>
        </p:nvSpPr>
        <p:spPr>
          <a:xfrm>
            <a:off x="0" y="0"/>
            <a:ext cx="12192000" cy="6858000"/>
          </a:xfrm>
          <a:prstGeom prst="rect">
            <a:avLst/>
          </a:prstGeom>
          <a:solidFill>
            <a:srgbClr val="71C3B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11" name="Shape 6">
            <a:extLst>
              <a:ext uri="{FF2B5EF4-FFF2-40B4-BE49-F238E27FC236}">
                <a16:creationId xmlns:a16="http://schemas.microsoft.com/office/drawing/2014/main" id="{15299C60-DE2F-4CF9-B986-1E769C212568}"/>
              </a:ext>
            </a:extLst>
          </p:cNvPr>
          <p:cNvSpPr/>
          <p:nvPr userDrawn="1"/>
        </p:nvSpPr>
        <p:spPr>
          <a:xfrm flipV="1">
            <a:off x="0" y="0"/>
            <a:ext cx="11696700" cy="6375400"/>
          </a:xfrm>
          <a:custGeom>
            <a:avLst/>
            <a:gdLst/>
            <a:ahLst/>
            <a:cxnLst/>
            <a:rect l="0" t="0" r="0" b="0"/>
            <a:pathLst>
              <a:path w="8837994" h="3832208">
                <a:moveTo>
                  <a:pt x="0" y="0"/>
                </a:moveTo>
                <a:lnTo>
                  <a:pt x="7757999" y="0"/>
                </a:lnTo>
                <a:cubicBezTo>
                  <a:pt x="8354467" y="0"/>
                  <a:pt x="8837994" y="483527"/>
                  <a:pt x="8837994" y="1080021"/>
                </a:cubicBezTo>
                <a:lnTo>
                  <a:pt x="8837994" y="3832208"/>
                </a:lnTo>
                <a:lnTo>
                  <a:pt x="0" y="3832208"/>
                </a:lnTo>
                <a:lnTo>
                  <a:pt x="0" y="0"/>
                </a:lnTo>
                <a:close/>
              </a:path>
            </a:pathLst>
          </a:custGeom>
          <a:solidFill>
            <a:schemeClr val="bg1"/>
          </a:solidFill>
          <a:ln w="0" cap="flat">
            <a:miter lim="127000"/>
          </a:ln>
        </p:spPr>
        <p:style>
          <a:lnRef idx="0">
            <a:srgbClr val="000000">
              <a:alpha val="0"/>
            </a:srgbClr>
          </a:lnRef>
          <a:fillRef idx="1">
            <a:srgbClr val="81C4BB"/>
          </a:fillRef>
          <a:effectRef idx="0">
            <a:scrgbClr r="0" g="0" b="0"/>
          </a:effectRef>
          <a:fontRef idx="none"/>
        </p:style>
        <p:txBody>
          <a:bodyPr/>
          <a:lstStyle/>
          <a:p>
            <a:endParaRPr lang="nl-NL" dirty="0"/>
          </a:p>
        </p:txBody>
      </p:sp>
      <p:sp>
        <p:nvSpPr>
          <p:cNvPr id="2" name="Title 1">
            <a:extLst>
              <a:ext uri="{FF2B5EF4-FFF2-40B4-BE49-F238E27FC236}">
                <a16:creationId xmlns:a16="http://schemas.microsoft.com/office/drawing/2014/main" id="{D55E3EFC-F46D-40BB-9F05-EB40F6B0983F}"/>
              </a:ext>
            </a:extLst>
          </p:cNvPr>
          <p:cNvSpPr>
            <a:spLocks noGrp="1"/>
          </p:cNvSpPr>
          <p:nvPr>
            <p:ph type="title" hasCustomPrompt="1"/>
          </p:nvPr>
        </p:nvSpPr>
        <p:spPr>
          <a:xfrm>
            <a:off x="839788" y="365125"/>
            <a:ext cx="10515600" cy="954000"/>
          </a:xfrm>
        </p:spPr>
        <p:txBody>
          <a:bodyPr>
            <a:normAutofit/>
          </a:bodyPr>
          <a:lstStyle>
            <a:lvl1pPr>
              <a:defRPr sz="2800" b="1">
                <a:solidFill>
                  <a:schemeClr val="accent1"/>
                </a:solidFill>
                <a:latin typeface="+mj-lt"/>
              </a:defRPr>
            </a:lvl1pPr>
          </a:lstStyle>
          <a:p>
            <a:r>
              <a:rPr lang="en-US" dirty="0"/>
              <a:t>Title</a:t>
            </a:r>
          </a:p>
        </p:txBody>
      </p:sp>
      <p:sp>
        <p:nvSpPr>
          <p:cNvPr id="3" name="Text Placeholder 2">
            <a:extLst>
              <a:ext uri="{FF2B5EF4-FFF2-40B4-BE49-F238E27FC236}">
                <a16:creationId xmlns:a16="http://schemas.microsoft.com/office/drawing/2014/main" id="{489A51A9-3736-4099-A661-4C5B2E9C8C40}"/>
              </a:ext>
            </a:extLst>
          </p:cNvPr>
          <p:cNvSpPr>
            <a:spLocks noGrp="1"/>
          </p:cNvSpPr>
          <p:nvPr>
            <p:ph type="body" idx="1" hasCustomPrompt="1"/>
          </p:nvPr>
        </p:nvSpPr>
        <p:spPr>
          <a:xfrm>
            <a:off x="839787" y="1381905"/>
            <a:ext cx="5184000" cy="671339"/>
          </a:xfrm>
          <a:prstGeom prst="rect">
            <a:avLst/>
          </a:prstGeom>
        </p:spPr>
        <p:txBody>
          <a:bodyPr anchor="b">
            <a:normAutofit/>
          </a:bodyPr>
          <a:lstStyle>
            <a:lvl1pPr marL="0" indent="0">
              <a:buNone/>
              <a:defRPr lang="en-US" sz="1900" b="0" kern="1200" dirty="0" smtClean="0">
                <a:solidFill>
                  <a:schemeClr val="bg2"/>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SUBTITLE</a:t>
            </a:r>
          </a:p>
        </p:txBody>
      </p:sp>
      <p:sp>
        <p:nvSpPr>
          <p:cNvPr id="4" name="Content Placeholder 3">
            <a:extLst>
              <a:ext uri="{FF2B5EF4-FFF2-40B4-BE49-F238E27FC236}">
                <a16:creationId xmlns:a16="http://schemas.microsoft.com/office/drawing/2014/main" id="{0C83C918-F72F-428E-8964-3DCD4B4651FC}"/>
              </a:ext>
            </a:extLst>
          </p:cNvPr>
          <p:cNvSpPr>
            <a:spLocks noGrp="1"/>
          </p:cNvSpPr>
          <p:nvPr>
            <p:ph sz="half" idx="2" hasCustomPrompt="1"/>
          </p:nvPr>
        </p:nvSpPr>
        <p:spPr>
          <a:xfrm>
            <a:off x="839788" y="2116024"/>
            <a:ext cx="5157787" cy="4605451"/>
          </a:xfrm>
          <a:prstGeom prst="rect">
            <a:avLst/>
          </a:prstGeom>
        </p:spPr>
        <p:txBody>
          <a:bodyPr>
            <a:normAutofit/>
          </a:bodyPr>
          <a:lstStyle>
            <a:lvl1pPr marL="285750" indent="-285750">
              <a:buFont typeface="Wingdings" panose="05000000000000000000" pitchFamily="2" charset="2"/>
              <a:buChar char="§"/>
              <a:defRPr kumimoji="0" lang="en-US" sz="1800" b="0" i="0" u="none" strike="noStrike" kern="1200" cap="none" spc="0" normalizeH="0" baseline="0" dirty="0" smtClean="0">
                <a:ln>
                  <a:noFill/>
                </a:ln>
                <a:solidFill>
                  <a:srgbClr val="354D9B"/>
                </a:solidFill>
                <a:effectLst/>
                <a:uLnTx/>
                <a:uFillTx/>
                <a:latin typeface="Sofia Pro" pitchFamily="2" charset="0"/>
                <a:ea typeface="+mn-ea"/>
                <a:cs typeface="+mn-cs"/>
              </a:defRPr>
            </a:lvl1pPr>
            <a:lvl2pPr marL="457200" indent="0">
              <a:buNone/>
              <a:defRPr kumimoji="0" lang="en-US" sz="1800" b="0" i="0" u="none" strike="noStrike" kern="1200" cap="none" spc="0" normalizeH="0" baseline="0" dirty="0" smtClean="0">
                <a:ln>
                  <a:noFill/>
                </a:ln>
                <a:solidFill>
                  <a:srgbClr val="354D9B"/>
                </a:solidFill>
                <a:effectLst/>
                <a:uLnTx/>
                <a:uFillTx/>
                <a:latin typeface="Sofia Pro" pitchFamily="2" charset="0"/>
                <a:ea typeface="+mn-ea"/>
                <a:cs typeface="+mn-cs"/>
              </a:defRPr>
            </a:lvl2pPr>
            <a:lvl3pPr marL="914400" indent="0">
              <a:buNone/>
              <a:defRPr kumimoji="0" lang="en-US" sz="1800" b="0" i="0" u="none" strike="noStrike" kern="1200" cap="none" spc="0" normalizeH="0" baseline="0" dirty="0" smtClean="0">
                <a:ln>
                  <a:noFill/>
                </a:ln>
                <a:solidFill>
                  <a:srgbClr val="354D9B"/>
                </a:solidFill>
                <a:effectLst/>
                <a:uLnTx/>
                <a:uFillTx/>
                <a:latin typeface="Sofia Pro" pitchFamily="2" charset="0"/>
                <a:ea typeface="+mn-ea"/>
                <a:cs typeface="+mn-cs"/>
              </a:defRPr>
            </a:lvl3pPr>
            <a:lvl4pPr marL="1371600" indent="0">
              <a:buNone/>
              <a:defRPr kumimoji="0" lang="en-US" sz="1800" b="0" i="0" u="none" strike="noStrike" kern="1200" cap="none" spc="0" normalizeH="0" baseline="0" dirty="0" smtClean="0">
                <a:ln>
                  <a:noFill/>
                </a:ln>
                <a:solidFill>
                  <a:srgbClr val="354D9B"/>
                </a:solidFill>
                <a:effectLst/>
                <a:uLnTx/>
                <a:uFillTx/>
                <a:latin typeface="Sofia Pro" pitchFamily="2" charset="0"/>
                <a:ea typeface="+mn-ea"/>
                <a:cs typeface="+mn-cs"/>
              </a:defRPr>
            </a:lvl4pPr>
            <a:lvl5pPr marL="1828800" indent="0">
              <a:buNone/>
              <a:defRPr kumimoji="0" lang="en-US" sz="1800" b="0" i="0" u="none" strike="noStrike" kern="1200" cap="none" spc="0" normalizeH="0" baseline="0" dirty="0">
                <a:ln>
                  <a:noFill/>
                </a:ln>
                <a:solidFill>
                  <a:srgbClr val="354D9B"/>
                </a:solidFill>
                <a:effectLst/>
                <a:uLnTx/>
                <a:uFillTx/>
                <a:latin typeface="Sofia Pro" pitchFamily="2" charset="0"/>
                <a:ea typeface="+mn-ea"/>
                <a:cs typeface="+mn-cs"/>
              </a:defRPr>
            </a:lvl5pPr>
          </a:lstStyle>
          <a:p>
            <a:pPr lvl="0"/>
            <a:r>
              <a:rPr lang="nl-BE" dirty="0"/>
              <a:t>T</a:t>
            </a:r>
            <a:r>
              <a:rPr lang="en-US" dirty="0" err="1"/>
              <a:t>ext</a:t>
            </a:r>
            <a:endParaRPr lang="en-US" dirty="0"/>
          </a:p>
        </p:txBody>
      </p:sp>
      <p:sp>
        <p:nvSpPr>
          <p:cNvPr id="5" name="Text Placeholder 4">
            <a:extLst>
              <a:ext uri="{FF2B5EF4-FFF2-40B4-BE49-F238E27FC236}">
                <a16:creationId xmlns:a16="http://schemas.microsoft.com/office/drawing/2014/main" id="{1CAE92C3-4B01-4917-8184-5FE4D22397A1}"/>
              </a:ext>
            </a:extLst>
          </p:cNvPr>
          <p:cNvSpPr>
            <a:spLocks noGrp="1"/>
          </p:cNvSpPr>
          <p:nvPr>
            <p:ph type="body" sz="quarter" idx="3" hasCustomPrompt="1"/>
          </p:nvPr>
        </p:nvSpPr>
        <p:spPr>
          <a:xfrm>
            <a:off x="6172200" y="1381905"/>
            <a:ext cx="5184000" cy="671339"/>
          </a:xfrm>
          <a:prstGeom prst="rect">
            <a:avLst/>
          </a:prstGeom>
        </p:spPr>
        <p:txBody>
          <a:bodyPr anchor="b">
            <a:normAutofit/>
          </a:bodyPr>
          <a:lstStyle>
            <a:lvl1pPr marL="0" indent="0">
              <a:buNone/>
              <a:defRPr lang="en-US" sz="1900" b="0" kern="1200" dirty="0" smtClean="0">
                <a:solidFill>
                  <a:schemeClr val="bg2"/>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Clr>
                <a:schemeClr val="accent2"/>
              </a:buClr>
              <a:buSzPct val="75000"/>
              <a:buFont typeface="Wingdings" panose="05000000000000000000" pitchFamily="2" charset="2"/>
              <a:buNone/>
            </a:pPr>
            <a:r>
              <a:rPr lang="en-US" dirty="0"/>
              <a:t>SUBTITLE</a:t>
            </a:r>
          </a:p>
        </p:txBody>
      </p:sp>
      <p:sp>
        <p:nvSpPr>
          <p:cNvPr id="6" name="Content Placeholder 5">
            <a:extLst>
              <a:ext uri="{FF2B5EF4-FFF2-40B4-BE49-F238E27FC236}">
                <a16:creationId xmlns:a16="http://schemas.microsoft.com/office/drawing/2014/main" id="{564852A8-B4A5-44DC-ABBA-3B7F01F4F17F}"/>
              </a:ext>
            </a:extLst>
          </p:cNvPr>
          <p:cNvSpPr>
            <a:spLocks noGrp="1"/>
          </p:cNvSpPr>
          <p:nvPr>
            <p:ph sz="quarter" idx="4" hasCustomPrompt="1"/>
          </p:nvPr>
        </p:nvSpPr>
        <p:spPr>
          <a:xfrm>
            <a:off x="6172200" y="2116024"/>
            <a:ext cx="5183188" cy="4605451"/>
          </a:xfrm>
          <a:prstGeom prst="rect">
            <a:avLst/>
          </a:prstGeom>
        </p:spPr>
        <p:txBody>
          <a:bodyPr>
            <a:normAutofit/>
          </a:bodyPr>
          <a:lstStyle>
            <a:lvl1pPr marL="228600" indent="-228600">
              <a:buFont typeface="Wingdings" panose="05000000000000000000" pitchFamily="2" charset="2"/>
              <a:buChar char="§"/>
              <a:defRPr kumimoji="0" lang="en-US" sz="1800" b="0" i="0" u="none" strike="noStrike" kern="1200" cap="none" spc="0" normalizeH="0" baseline="0" dirty="0" smtClean="0">
                <a:ln>
                  <a:noFill/>
                </a:ln>
                <a:solidFill>
                  <a:srgbClr val="354D9B"/>
                </a:solidFill>
                <a:effectLst/>
                <a:uLnTx/>
                <a:uFillTx/>
                <a:latin typeface="Sofia Pro" pitchFamily="2" charset="0"/>
                <a:ea typeface="+mn-ea"/>
                <a:cs typeface="+mn-cs"/>
              </a:defRPr>
            </a:lvl1pPr>
            <a:lvl2pPr>
              <a:defRPr/>
            </a:lvl2pPr>
            <a:lvl3pPr>
              <a:defRPr/>
            </a:lvl3pPr>
            <a:lvl4pPr>
              <a:defRPr/>
            </a:lvl4pPr>
            <a:lvl5pPr>
              <a:defRPr/>
            </a:lvl5pPr>
          </a:lstStyle>
          <a:p>
            <a:pPr marL="228600" lvl="0" indent="-228600" algn="l" defTabSz="914400" rtl="0" eaLnBrk="1" latinLnBrk="0" hangingPunct="1">
              <a:lnSpc>
                <a:spcPct val="90000"/>
              </a:lnSpc>
              <a:spcBef>
                <a:spcPts val="1000"/>
              </a:spcBef>
              <a:buClr>
                <a:schemeClr val="accent2"/>
              </a:buClr>
              <a:buSzPct val="75000"/>
            </a:pPr>
            <a:r>
              <a:rPr lang="en-US" dirty="0"/>
              <a:t>Text</a:t>
            </a:r>
          </a:p>
        </p:txBody>
      </p:sp>
      <p:pic>
        <p:nvPicPr>
          <p:cNvPr id="12" name="Graphic 11">
            <a:extLst>
              <a:ext uri="{FF2B5EF4-FFF2-40B4-BE49-F238E27FC236}">
                <a16:creationId xmlns:a16="http://schemas.microsoft.com/office/drawing/2014/main" id="{0CDC3417-0465-428B-8095-825543E7C4E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293387" y="6200775"/>
            <a:ext cx="555713" cy="349250"/>
          </a:xfrm>
          <a:prstGeom prst="rect">
            <a:avLst/>
          </a:prstGeom>
        </p:spPr>
      </p:pic>
    </p:spTree>
    <p:extLst>
      <p:ext uri="{BB962C8B-B14F-4D97-AF65-F5344CB8AC3E}">
        <p14:creationId xmlns:p14="http://schemas.microsoft.com/office/powerpoint/2010/main" val="3690083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7" name="Rechthoek 1">
            <a:extLst>
              <a:ext uri="{FF2B5EF4-FFF2-40B4-BE49-F238E27FC236}">
                <a16:creationId xmlns:a16="http://schemas.microsoft.com/office/drawing/2014/main" id="{E2AEA8D7-B2C6-4CF3-B310-C8179F8EFEC3}"/>
              </a:ext>
            </a:extLst>
          </p:cNvPr>
          <p:cNvSpPr/>
          <p:nvPr userDrawn="1"/>
        </p:nvSpPr>
        <p:spPr>
          <a:xfrm>
            <a:off x="0" y="0"/>
            <a:ext cx="12192000" cy="6858000"/>
          </a:xfrm>
          <a:prstGeom prst="rect">
            <a:avLst/>
          </a:prstGeom>
          <a:solidFill>
            <a:srgbClr val="71C3B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8" name="Shape 6">
            <a:extLst>
              <a:ext uri="{FF2B5EF4-FFF2-40B4-BE49-F238E27FC236}">
                <a16:creationId xmlns:a16="http://schemas.microsoft.com/office/drawing/2014/main" id="{E5FEDB3D-2DB6-41B6-B6A9-F601D7C4D838}"/>
              </a:ext>
            </a:extLst>
          </p:cNvPr>
          <p:cNvSpPr/>
          <p:nvPr userDrawn="1"/>
        </p:nvSpPr>
        <p:spPr>
          <a:xfrm flipV="1">
            <a:off x="0" y="0"/>
            <a:ext cx="11696700" cy="6375400"/>
          </a:xfrm>
          <a:custGeom>
            <a:avLst/>
            <a:gdLst/>
            <a:ahLst/>
            <a:cxnLst/>
            <a:rect l="0" t="0" r="0" b="0"/>
            <a:pathLst>
              <a:path w="8837994" h="3832208">
                <a:moveTo>
                  <a:pt x="0" y="0"/>
                </a:moveTo>
                <a:lnTo>
                  <a:pt x="7757999" y="0"/>
                </a:lnTo>
                <a:cubicBezTo>
                  <a:pt x="8354467" y="0"/>
                  <a:pt x="8837994" y="483527"/>
                  <a:pt x="8837994" y="1080021"/>
                </a:cubicBezTo>
                <a:lnTo>
                  <a:pt x="8837994" y="3832208"/>
                </a:lnTo>
                <a:lnTo>
                  <a:pt x="0" y="3832208"/>
                </a:lnTo>
                <a:lnTo>
                  <a:pt x="0" y="0"/>
                </a:lnTo>
                <a:close/>
              </a:path>
            </a:pathLst>
          </a:custGeom>
          <a:solidFill>
            <a:schemeClr val="bg1"/>
          </a:solidFill>
          <a:ln w="0" cap="flat">
            <a:miter lim="127000"/>
          </a:ln>
        </p:spPr>
        <p:style>
          <a:lnRef idx="0">
            <a:srgbClr val="000000">
              <a:alpha val="0"/>
            </a:srgbClr>
          </a:lnRef>
          <a:fillRef idx="1">
            <a:srgbClr val="81C4BB"/>
          </a:fillRef>
          <a:effectRef idx="0">
            <a:scrgbClr r="0" g="0" b="0"/>
          </a:effectRef>
          <a:fontRef idx="none"/>
        </p:style>
        <p:txBody>
          <a:bodyPr/>
          <a:lstStyle/>
          <a:p>
            <a:endParaRPr lang="nl-NL" dirty="0"/>
          </a:p>
        </p:txBody>
      </p:sp>
      <p:pic>
        <p:nvPicPr>
          <p:cNvPr id="9" name="Graphic 8">
            <a:extLst>
              <a:ext uri="{FF2B5EF4-FFF2-40B4-BE49-F238E27FC236}">
                <a16:creationId xmlns:a16="http://schemas.microsoft.com/office/drawing/2014/main" id="{C300D270-94BA-44CA-B33C-27319FA075D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293387" y="6200775"/>
            <a:ext cx="555713" cy="349250"/>
          </a:xfrm>
          <a:prstGeom prst="rect">
            <a:avLst/>
          </a:prstGeom>
        </p:spPr>
      </p:pic>
      <p:sp>
        <p:nvSpPr>
          <p:cNvPr id="11" name="Shape 100">
            <a:extLst>
              <a:ext uri="{FF2B5EF4-FFF2-40B4-BE49-F238E27FC236}">
                <a16:creationId xmlns:a16="http://schemas.microsoft.com/office/drawing/2014/main" id="{6763B84D-046F-442F-AA2F-1E2CAE0BAAFE}"/>
              </a:ext>
            </a:extLst>
          </p:cNvPr>
          <p:cNvSpPr/>
          <p:nvPr userDrawn="1"/>
        </p:nvSpPr>
        <p:spPr>
          <a:xfrm>
            <a:off x="1416050" y="1528847"/>
            <a:ext cx="2010410" cy="299720"/>
          </a:xfrm>
          <a:custGeom>
            <a:avLst/>
            <a:gdLst/>
            <a:ahLst/>
            <a:cxnLst/>
            <a:rect l="0" t="0" r="0" b="0"/>
            <a:pathLst>
              <a:path w="2011083" h="300082">
                <a:moveTo>
                  <a:pt x="529481" y="383"/>
                </a:moveTo>
                <a:cubicBezTo>
                  <a:pt x="613408" y="1530"/>
                  <a:pt x="700554" y="12036"/>
                  <a:pt x="795909" y="30486"/>
                </a:cubicBezTo>
                <a:cubicBezTo>
                  <a:pt x="892200" y="49130"/>
                  <a:pt x="996150" y="77667"/>
                  <a:pt x="1115276" y="110814"/>
                </a:cubicBezTo>
                <a:cubicBezTo>
                  <a:pt x="1184021" y="132874"/>
                  <a:pt x="1250582" y="157461"/>
                  <a:pt x="1320114" y="176295"/>
                </a:cubicBezTo>
                <a:cubicBezTo>
                  <a:pt x="1361631" y="187547"/>
                  <a:pt x="1403756" y="197580"/>
                  <a:pt x="1449553" y="201365"/>
                </a:cubicBezTo>
                <a:cubicBezTo>
                  <a:pt x="1550975" y="211347"/>
                  <a:pt x="1655521" y="200857"/>
                  <a:pt x="1759141" y="179470"/>
                </a:cubicBezTo>
                <a:cubicBezTo>
                  <a:pt x="1826311" y="165614"/>
                  <a:pt x="1892592" y="147669"/>
                  <a:pt x="1956562" y="127311"/>
                </a:cubicBezTo>
                <a:cubicBezTo>
                  <a:pt x="1986813" y="117684"/>
                  <a:pt x="2011083" y="147098"/>
                  <a:pt x="1983854" y="160483"/>
                </a:cubicBezTo>
                <a:cubicBezTo>
                  <a:pt x="1922996" y="190392"/>
                  <a:pt x="1858797" y="217837"/>
                  <a:pt x="1792059" y="240341"/>
                </a:cubicBezTo>
                <a:cubicBezTo>
                  <a:pt x="1678699" y="278555"/>
                  <a:pt x="1559192" y="299866"/>
                  <a:pt x="1440040" y="300082"/>
                </a:cubicBezTo>
                <a:cubicBezTo>
                  <a:pt x="1380782" y="299269"/>
                  <a:pt x="1324610" y="291548"/>
                  <a:pt x="1269886" y="279864"/>
                </a:cubicBezTo>
                <a:cubicBezTo>
                  <a:pt x="1195057" y="263900"/>
                  <a:pt x="1123887" y="239528"/>
                  <a:pt x="1050201" y="218878"/>
                </a:cubicBezTo>
                <a:cubicBezTo>
                  <a:pt x="938644" y="182861"/>
                  <a:pt x="840321" y="153714"/>
                  <a:pt x="750557" y="130346"/>
                </a:cubicBezTo>
                <a:cubicBezTo>
                  <a:pt x="641490" y="101949"/>
                  <a:pt x="545922" y="82950"/>
                  <a:pt x="448831" y="79610"/>
                </a:cubicBezTo>
                <a:cubicBezTo>
                  <a:pt x="353974" y="76346"/>
                  <a:pt x="189052" y="116211"/>
                  <a:pt x="55537" y="154210"/>
                </a:cubicBezTo>
                <a:cubicBezTo>
                  <a:pt x="23343" y="163366"/>
                  <a:pt x="0" y="131985"/>
                  <a:pt x="28600" y="118104"/>
                </a:cubicBezTo>
                <a:cubicBezTo>
                  <a:pt x="58306" y="103702"/>
                  <a:pt x="87300" y="90786"/>
                  <a:pt x="115862" y="79216"/>
                </a:cubicBezTo>
                <a:cubicBezTo>
                  <a:pt x="230835" y="32696"/>
                  <a:pt x="336931" y="9379"/>
                  <a:pt x="446443" y="2407"/>
                </a:cubicBezTo>
                <a:cubicBezTo>
                  <a:pt x="473888" y="657"/>
                  <a:pt x="501505" y="0"/>
                  <a:pt x="529481" y="383"/>
                </a:cubicBezTo>
                <a:close/>
              </a:path>
            </a:pathLst>
          </a:custGeom>
          <a:ln w="0" cap="flat">
            <a:miter lim="127000"/>
          </a:ln>
        </p:spPr>
        <p:style>
          <a:lnRef idx="0">
            <a:srgbClr val="000000">
              <a:alpha val="0"/>
            </a:srgbClr>
          </a:lnRef>
          <a:fillRef idx="1">
            <a:srgbClr val="F4BE78"/>
          </a:fillRef>
          <a:effectRef idx="0">
            <a:scrgbClr r="0" g="0" b="0"/>
          </a:effectRef>
          <a:fontRef idx="none"/>
        </p:style>
        <p:txBody>
          <a:bodyPr/>
          <a:lstStyle/>
          <a:p>
            <a:endParaRPr lang="nl-NL"/>
          </a:p>
        </p:txBody>
      </p:sp>
      <p:sp>
        <p:nvSpPr>
          <p:cNvPr id="5" name="Text Placeholder 4">
            <a:extLst>
              <a:ext uri="{FF2B5EF4-FFF2-40B4-BE49-F238E27FC236}">
                <a16:creationId xmlns:a16="http://schemas.microsoft.com/office/drawing/2014/main" id="{8028A38F-91D2-4DD2-A86A-D66A1DC076FF}"/>
              </a:ext>
            </a:extLst>
          </p:cNvPr>
          <p:cNvSpPr>
            <a:spLocks noGrp="1"/>
          </p:cNvSpPr>
          <p:nvPr>
            <p:ph type="body" sz="quarter" idx="10" hasCustomPrompt="1"/>
          </p:nvPr>
        </p:nvSpPr>
        <p:spPr>
          <a:xfrm>
            <a:off x="2421254" y="2100179"/>
            <a:ext cx="6041102" cy="954107"/>
          </a:xfrm>
        </p:spPr>
        <p:txBody>
          <a:bodyPr>
            <a:noAutofit/>
          </a:bodyPr>
          <a:lstStyle>
            <a:lvl1pPr marL="0" indent="0">
              <a:buNone/>
              <a:defRPr lang="en-US" sz="2800" b="1" kern="1200" dirty="0" smtClean="0">
                <a:solidFill>
                  <a:srgbClr val="354D9B"/>
                </a:solidFill>
                <a:effectLst/>
                <a:latin typeface="Sofia Pro" pitchFamily="2" charset="0"/>
                <a:ea typeface="+mn-ea"/>
                <a:cs typeface="+mn-cs"/>
              </a:defRPr>
            </a:lvl1pPr>
            <a:lvl2pPr marL="457200" indent="0">
              <a:buNone/>
              <a:defRPr lang="en-US" sz="2800" b="1" kern="1200" dirty="0" smtClean="0">
                <a:solidFill>
                  <a:srgbClr val="354D9B"/>
                </a:solidFill>
                <a:effectLst/>
                <a:latin typeface="Sofia Pro" pitchFamily="2" charset="0"/>
                <a:ea typeface="+mn-ea"/>
                <a:cs typeface="+mn-cs"/>
              </a:defRPr>
            </a:lvl2pPr>
            <a:lvl3pPr marL="914400" indent="0">
              <a:buNone/>
              <a:defRPr lang="en-US" sz="2800" b="1" kern="1200" dirty="0" smtClean="0">
                <a:solidFill>
                  <a:srgbClr val="354D9B"/>
                </a:solidFill>
                <a:effectLst/>
                <a:latin typeface="Sofia Pro" pitchFamily="2" charset="0"/>
                <a:ea typeface="+mn-ea"/>
                <a:cs typeface="+mn-cs"/>
              </a:defRPr>
            </a:lvl3pPr>
            <a:lvl4pPr marL="1371600" indent="0">
              <a:buNone/>
              <a:defRPr lang="en-US" sz="2800" b="1" kern="1200" dirty="0" smtClean="0">
                <a:solidFill>
                  <a:srgbClr val="354D9B"/>
                </a:solidFill>
                <a:effectLst/>
                <a:latin typeface="Sofia Pro" pitchFamily="2" charset="0"/>
                <a:ea typeface="+mn-ea"/>
                <a:cs typeface="+mn-cs"/>
              </a:defRPr>
            </a:lvl4pPr>
            <a:lvl5pPr marL="1828800" indent="0">
              <a:buNone/>
              <a:defRPr lang="en-US" sz="2800" b="1" kern="1200" dirty="0">
                <a:solidFill>
                  <a:srgbClr val="354D9B"/>
                </a:solidFill>
                <a:effectLst/>
                <a:latin typeface="Sofia Pro" pitchFamily="2" charset="0"/>
                <a:ea typeface="+mn-ea"/>
                <a:cs typeface="+mn-cs"/>
              </a:defRPr>
            </a:lvl5pPr>
          </a:lstStyle>
          <a:p>
            <a:pPr lvl="0"/>
            <a:r>
              <a:rPr lang="en-US" dirty="0"/>
              <a:t>“Quote” </a:t>
            </a:r>
          </a:p>
        </p:txBody>
      </p:sp>
    </p:spTree>
    <p:extLst>
      <p:ext uri="{BB962C8B-B14F-4D97-AF65-F5344CB8AC3E}">
        <p14:creationId xmlns:p14="http://schemas.microsoft.com/office/powerpoint/2010/main" val="3847896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Image v01">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490E7860-1FB3-44B8-9327-EC04210E158F}"/>
              </a:ext>
            </a:extLst>
          </p:cNvPr>
          <p:cNvSpPr>
            <a:spLocks noGrp="1"/>
          </p:cNvSpPr>
          <p:nvPr>
            <p:ph type="body" sz="quarter" idx="10" hasCustomPrompt="1"/>
          </p:nvPr>
        </p:nvSpPr>
        <p:spPr>
          <a:xfrm>
            <a:off x="996950" y="1295400"/>
            <a:ext cx="4438650" cy="384721"/>
          </a:xfrm>
        </p:spPr>
        <p:txBody>
          <a:bodyPr/>
          <a:lstStyle>
            <a:lvl1pPr marL="0" indent="0">
              <a:buNone/>
              <a:defRPr lang="en-US" sz="1900" kern="1200" dirty="0" smtClean="0">
                <a:solidFill>
                  <a:srgbClr val="31B7BC"/>
                </a:solidFill>
                <a:latin typeface="Sofia Pro" pitchFamily="2" charset="0"/>
                <a:ea typeface="+mn-ea"/>
                <a:cs typeface="+mn-cs"/>
              </a:defRPr>
            </a:lvl1pPr>
          </a:lstStyle>
          <a:p>
            <a:pPr lvl="0"/>
            <a:r>
              <a:rPr lang="nl-BE" dirty="0"/>
              <a:t>S</a:t>
            </a:r>
            <a:r>
              <a:rPr lang="en-US" dirty="0" err="1"/>
              <a:t>UBTITLE</a:t>
            </a:r>
            <a:endParaRPr lang="en-US" dirty="0"/>
          </a:p>
        </p:txBody>
      </p:sp>
      <p:sp>
        <p:nvSpPr>
          <p:cNvPr id="13" name="Text Placeholder 12">
            <a:extLst>
              <a:ext uri="{FF2B5EF4-FFF2-40B4-BE49-F238E27FC236}">
                <a16:creationId xmlns:a16="http://schemas.microsoft.com/office/drawing/2014/main" id="{C1619FD5-F6E3-475D-9027-F13E6CAC69B3}"/>
              </a:ext>
            </a:extLst>
          </p:cNvPr>
          <p:cNvSpPr>
            <a:spLocks noGrp="1"/>
          </p:cNvSpPr>
          <p:nvPr>
            <p:ph type="body" sz="quarter" idx="11" hasCustomPrompt="1"/>
          </p:nvPr>
        </p:nvSpPr>
        <p:spPr>
          <a:xfrm>
            <a:off x="996950" y="1734458"/>
            <a:ext cx="4438650" cy="946198"/>
          </a:xfrm>
        </p:spPr>
        <p:txBody>
          <a:bodyPr>
            <a:normAutofit/>
          </a:bodyPr>
          <a:lstStyle>
            <a:lvl1pPr marL="0" indent="0">
              <a:buNone/>
              <a:defRPr lang="en-US" sz="2800" b="1" kern="1200" dirty="0">
                <a:solidFill>
                  <a:srgbClr val="354D9B"/>
                </a:solidFill>
                <a:effectLst/>
                <a:latin typeface="Sofia Pro" pitchFamily="2" charset="0"/>
                <a:ea typeface="+mn-ea"/>
                <a:cs typeface="+mn-cs"/>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Title</a:t>
            </a:r>
            <a:br>
              <a:rPr lang="en-US" dirty="0"/>
            </a:br>
            <a:r>
              <a:rPr lang="en-US" dirty="0"/>
              <a:t>(two lines if needed)</a:t>
            </a:r>
          </a:p>
        </p:txBody>
      </p:sp>
      <p:sp>
        <p:nvSpPr>
          <p:cNvPr id="15" name="Text Placeholder 14">
            <a:extLst>
              <a:ext uri="{FF2B5EF4-FFF2-40B4-BE49-F238E27FC236}">
                <a16:creationId xmlns:a16="http://schemas.microsoft.com/office/drawing/2014/main" id="{A96A1098-6193-4990-AC86-58D37E8832C0}"/>
              </a:ext>
            </a:extLst>
          </p:cNvPr>
          <p:cNvSpPr>
            <a:spLocks noGrp="1"/>
          </p:cNvSpPr>
          <p:nvPr>
            <p:ph type="body" sz="quarter" idx="12" hasCustomPrompt="1"/>
          </p:nvPr>
        </p:nvSpPr>
        <p:spPr>
          <a:xfrm>
            <a:off x="996950" y="2852879"/>
            <a:ext cx="4438650" cy="2434016"/>
          </a:xfrm>
        </p:spPr>
        <p:txBody>
          <a:bodyPr>
            <a:normAutofit/>
          </a:bodyPr>
          <a:lstStyle>
            <a:lvl1pPr marL="0" marR="0" indent="0" algn="l" defTabSz="914400" rtl="0" eaLnBrk="1" fontAlgn="auto" latinLnBrk="0" hangingPunct="1">
              <a:lnSpc>
                <a:spcPct val="90000"/>
              </a:lnSpc>
              <a:spcBef>
                <a:spcPts val="1000"/>
              </a:spcBef>
              <a:spcAft>
                <a:spcPts val="0"/>
              </a:spcAft>
              <a:buClr>
                <a:schemeClr val="accent2"/>
              </a:buClr>
              <a:buSzPct val="75000"/>
              <a:buFont typeface="Wingdings" panose="05000000000000000000" pitchFamily="2" charset="2"/>
              <a:buNone/>
              <a:tabLst/>
              <a:defRPr lang="en-US" sz="1800" kern="1200" dirty="0">
                <a:solidFill>
                  <a:srgbClr val="484E8B"/>
                </a:solidFill>
                <a:effectLst/>
                <a:latin typeface="Sofia Pro" pitchFamily="2" charset="0"/>
                <a:ea typeface="Calibri" panose="020F0502020204030204" pitchFamily="34" charset="0"/>
                <a:cs typeface="+mn-cs"/>
              </a:defRPr>
            </a:lvl1pPr>
            <a:lvl2pPr marL="457200" indent="0">
              <a:buNone/>
              <a:defRPr/>
            </a:lvl2pPr>
            <a:lvl3pPr marL="914400" indent="0">
              <a:buNone/>
              <a:defRPr/>
            </a:lvl3pPr>
            <a:lvl4pPr marL="1371600" indent="0">
              <a:buNone/>
              <a:defRPr/>
            </a:lvl4pPr>
            <a:lvl5pPr marL="1828800" indent="0">
              <a:buNone/>
              <a:defRPr/>
            </a:lvl5pPr>
          </a:lstStyle>
          <a:p>
            <a:pPr lvl="0"/>
            <a:r>
              <a:rPr lang="nl-BE" dirty="0"/>
              <a:t>Image caption</a:t>
            </a:r>
            <a:endParaRPr lang="en-US" dirty="0"/>
          </a:p>
          <a:p>
            <a:pPr marL="0" marR="0" lvl="0" indent="0" algn="l" defTabSz="914400" rtl="0" eaLnBrk="1" fontAlgn="auto" latinLnBrk="0" hangingPunct="1">
              <a:lnSpc>
                <a:spcPct val="90000"/>
              </a:lnSpc>
              <a:spcBef>
                <a:spcPts val="1000"/>
              </a:spcBef>
              <a:spcAft>
                <a:spcPts val="0"/>
              </a:spcAft>
              <a:buClr>
                <a:schemeClr val="accent2"/>
              </a:buClr>
              <a:buSzPct val="75000"/>
              <a:buFont typeface="Wingdings" panose="05000000000000000000" pitchFamily="2" charset="2"/>
              <a:buNone/>
              <a:tabLst/>
              <a:defRPr/>
            </a:pPr>
            <a:r>
              <a:rPr lang="nl-NL" sz="1800" dirty="0">
                <a:solidFill>
                  <a:srgbClr val="484E8B"/>
                </a:solidFill>
                <a:effectLst/>
                <a:latin typeface="Sofia Pro" pitchFamily="2" charset="0"/>
                <a:ea typeface="Calibri" panose="020F0502020204030204" pitchFamily="34" charset="0"/>
              </a:rPr>
              <a:t>Fugia volore volenis quiae sin perupti tem vollam quam</a:t>
            </a:r>
            <a:endParaRPr lang="nl-BE" sz="1800" dirty="0">
              <a:solidFill>
                <a:srgbClr val="000000"/>
              </a:solidFill>
              <a:effectLst/>
              <a:latin typeface="Sofia Pro" pitchFamily="2" charset="0"/>
              <a:ea typeface="Calibri" panose="020F0502020204030204" pitchFamily="34" charset="0"/>
            </a:endParaRPr>
          </a:p>
          <a:p>
            <a:pPr lvl="0"/>
            <a:endParaRPr lang="en-US" dirty="0"/>
          </a:p>
        </p:txBody>
      </p:sp>
      <p:sp>
        <p:nvSpPr>
          <p:cNvPr id="8" name="Picture Placeholder 16">
            <a:extLst>
              <a:ext uri="{FF2B5EF4-FFF2-40B4-BE49-F238E27FC236}">
                <a16:creationId xmlns:a16="http://schemas.microsoft.com/office/drawing/2014/main" id="{4727CD14-54C7-410D-B712-B8CBB176DF85}"/>
              </a:ext>
            </a:extLst>
          </p:cNvPr>
          <p:cNvSpPr>
            <a:spLocks noGrp="1"/>
          </p:cNvSpPr>
          <p:nvPr>
            <p:ph type="pic" sz="quarter" idx="13" hasCustomPrompt="1"/>
          </p:nvPr>
        </p:nvSpPr>
        <p:spPr>
          <a:xfrm>
            <a:off x="5905500" y="432750"/>
            <a:ext cx="6286500" cy="6425249"/>
          </a:xfrm>
        </p:spPr>
        <p:txBody>
          <a:bodyPr>
            <a:normAutofit/>
          </a:bodyPr>
          <a:lstStyle>
            <a:lvl1pPr marL="0" marR="0" indent="0" algn="l" defTabSz="914400" rtl="0" eaLnBrk="1" fontAlgn="auto" latinLnBrk="0" hangingPunct="1">
              <a:lnSpc>
                <a:spcPct val="90000"/>
              </a:lnSpc>
              <a:spcBef>
                <a:spcPts val="1000"/>
              </a:spcBef>
              <a:spcAft>
                <a:spcPts val="0"/>
              </a:spcAft>
              <a:buClr>
                <a:schemeClr val="accent2"/>
              </a:buClr>
              <a:buSzPct val="75000"/>
              <a:buFont typeface="Wingdings" panose="05000000000000000000" pitchFamily="2" charset="2"/>
              <a:buNone/>
              <a:tabLst/>
              <a:defRPr lang="en-US" sz="1800" kern="1200" dirty="0" smtClean="0">
                <a:solidFill>
                  <a:srgbClr val="484E8B"/>
                </a:solidFill>
                <a:effectLst/>
                <a:latin typeface="Sofia Pro" pitchFamily="2" charset="0"/>
                <a:ea typeface="Calibri" panose="020F0502020204030204" pitchFamily="34" charset="0"/>
                <a:cs typeface="+mn-cs"/>
              </a:defRPr>
            </a:lvl1pPr>
          </a:lstStyle>
          <a:p>
            <a:pPr marL="0" marR="0" lvl="0" indent="0" algn="l" defTabSz="914400" rtl="0" eaLnBrk="1" fontAlgn="auto" latinLnBrk="0" hangingPunct="1">
              <a:lnSpc>
                <a:spcPct val="90000"/>
              </a:lnSpc>
              <a:spcBef>
                <a:spcPts val="1000"/>
              </a:spcBef>
              <a:spcAft>
                <a:spcPts val="0"/>
              </a:spcAft>
              <a:buClr>
                <a:schemeClr val="accent2"/>
              </a:buClr>
              <a:buSzPct val="75000"/>
              <a:buFont typeface="Wingdings" panose="05000000000000000000" pitchFamily="2" charset="2"/>
              <a:buNone/>
              <a:tabLst/>
              <a:defRPr/>
            </a:pPr>
            <a:r>
              <a:rPr lang="nl-BE" dirty="0"/>
              <a:t>Picture / image </a:t>
            </a:r>
            <a:endParaRPr lang="en-US" dirty="0"/>
          </a:p>
        </p:txBody>
      </p:sp>
    </p:spTree>
    <p:extLst>
      <p:ext uri="{BB962C8B-B14F-4D97-AF65-F5344CB8AC3E}">
        <p14:creationId xmlns:p14="http://schemas.microsoft.com/office/powerpoint/2010/main" val="13643705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Image v02">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490E7860-1FB3-44B8-9327-EC04210E158F}"/>
              </a:ext>
            </a:extLst>
          </p:cNvPr>
          <p:cNvSpPr>
            <a:spLocks noGrp="1"/>
          </p:cNvSpPr>
          <p:nvPr>
            <p:ph type="body" sz="quarter" idx="10" hasCustomPrompt="1"/>
          </p:nvPr>
        </p:nvSpPr>
        <p:spPr>
          <a:xfrm>
            <a:off x="996950" y="1295400"/>
            <a:ext cx="4438650" cy="384721"/>
          </a:xfrm>
        </p:spPr>
        <p:txBody>
          <a:bodyPr/>
          <a:lstStyle>
            <a:lvl1pPr marL="0" indent="0">
              <a:buNone/>
              <a:defRPr lang="en-US" sz="1900" kern="1200" dirty="0" smtClean="0">
                <a:solidFill>
                  <a:srgbClr val="31B7BC"/>
                </a:solidFill>
                <a:latin typeface="Sofia Pro" pitchFamily="2" charset="0"/>
                <a:ea typeface="+mn-ea"/>
                <a:cs typeface="+mn-cs"/>
              </a:defRPr>
            </a:lvl1pPr>
          </a:lstStyle>
          <a:p>
            <a:pPr lvl="0"/>
            <a:r>
              <a:rPr lang="nl-BE" dirty="0"/>
              <a:t>S</a:t>
            </a:r>
            <a:r>
              <a:rPr lang="en-US" dirty="0" err="1"/>
              <a:t>UBTITLE</a:t>
            </a:r>
            <a:endParaRPr lang="en-US" dirty="0"/>
          </a:p>
        </p:txBody>
      </p:sp>
      <p:sp>
        <p:nvSpPr>
          <p:cNvPr id="13" name="Text Placeholder 12">
            <a:extLst>
              <a:ext uri="{FF2B5EF4-FFF2-40B4-BE49-F238E27FC236}">
                <a16:creationId xmlns:a16="http://schemas.microsoft.com/office/drawing/2014/main" id="{C1619FD5-F6E3-475D-9027-F13E6CAC69B3}"/>
              </a:ext>
            </a:extLst>
          </p:cNvPr>
          <p:cNvSpPr>
            <a:spLocks noGrp="1"/>
          </p:cNvSpPr>
          <p:nvPr>
            <p:ph type="body" sz="quarter" idx="11" hasCustomPrompt="1"/>
          </p:nvPr>
        </p:nvSpPr>
        <p:spPr>
          <a:xfrm>
            <a:off x="996950" y="1734458"/>
            <a:ext cx="4438650" cy="946198"/>
          </a:xfrm>
        </p:spPr>
        <p:txBody>
          <a:bodyPr>
            <a:normAutofit/>
          </a:bodyPr>
          <a:lstStyle>
            <a:lvl1pPr marL="0" indent="0">
              <a:buNone/>
              <a:defRPr lang="en-US" sz="2800" b="1" kern="1200" dirty="0">
                <a:solidFill>
                  <a:srgbClr val="354D9B"/>
                </a:solidFill>
                <a:effectLst/>
                <a:latin typeface="Sofia Pro" pitchFamily="2" charset="0"/>
                <a:ea typeface="+mn-ea"/>
                <a:cs typeface="+mn-cs"/>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Title</a:t>
            </a:r>
            <a:br>
              <a:rPr lang="en-US" dirty="0"/>
            </a:br>
            <a:r>
              <a:rPr lang="en-US" dirty="0"/>
              <a:t>(two lines if needed)</a:t>
            </a:r>
          </a:p>
        </p:txBody>
      </p:sp>
      <p:sp>
        <p:nvSpPr>
          <p:cNvPr id="15" name="Text Placeholder 14">
            <a:extLst>
              <a:ext uri="{FF2B5EF4-FFF2-40B4-BE49-F238E27FC236}">
                <a16:creationId xmlns:a16="http://schemas.microsoft.com/office/drawing/2014/main" id="{A96A1098-6193-4990-AC86-58D37E8832C0}"/>
              </a:ext>
            </a:extLst>
          </p:cNvPr>
          <p:cNvSpPr>
            <a:spLocks noGrp="1"/>
          </p:cNvSpPr>
          <p:nvPr>
            <p:ph type="body" sz="quarter" idx="12" hasCustomPrompt="1"/>
          </p:nvPr>
        </p:nvSpPr>
        <p:spPr>
          <a:xfrm>
            <a:off x="996950" y="2852879"/>
            <a:ext cx="4438650" cy="2434016"/>
          </a:xfrm>
        </p:spPr>
        <p:txBody>
          <a:bodyPr>
            <a:normAutofit/>
          </a:bodyPr>
          <a:lstStyle>
            <a:lvl1pPr marL="0" marR="0" indent="0" algn="l" defTabSz="914400" rtl="0" eaLnBrk="1" fontAlgn="auto" latinLnBrk="0" hangingPunct="1">
              <a:lnSpc>
                <a:spcPct val="90000"/>
              </a:lnSpc>
              <a:spcBef>
                <a:spcPts val="1000"/>
              </a:spcBef>
              <a:spcAft>
                <a:spcPts val="0"/>
              </a:spcAft>
              <a:buClr>
                <a:schemeClr val="accent2"/>
              </a:buClr>
              <a:buSzPct val="75000"/>
              <a:buFont typeface="Wingdings" panose="05000000000000000000" pitchFamily="2" charset="2"/>
              <a:buNone/>
              <a:tabLst/>
              <a:defRPr lang="en-US" sz="1800" kern="1200">
                <a:solidFill>
                  <a:srgbClr val="484E8B"/>
                </a:solidFill>
                <a:effectLst/>
                <a:latin typeface="Sofia Pro" pitchFamily="2" charset="0"/>
                <a:ea typeface="Calibri" panose="020F0502020204030204" pitchFamily="34" charset="0"/>
                <a:cs typeface="+mn-cs"/>
              </a:defRPr>
            </a:lvl1pPr>
            <a:lvl2pPr marL="457200" indent="0">
              <a:buNone/>
              <a:defRPr/>
            </a:lvl2pPr>
            <a:lvl3pPr marL="914400" indent="0">
              <a:buNone/>
              <a:defRPr/>
            </a:lvl3pPr>
            <a:lvl4pPr marL="1371600" indent="0">
              <a:buNone/>
              <a:defRPr/>
            </a:lvl4pPr>
            <a:lvl5pPr marL="1828800" indent="0">
              <a:buNone/>
              <a:defRPr/>
            </a:lvl5pPr>
          </a:lstStyle>
          <a:p>
            <a:pPr lvl="0"/>
            <a:r>
              <a:rPr lang="nl-BE" dirty="0"/>
              <a:t>Image caption</a:t>
            </a:r>
            <a:endParaRPr lang="en-US" dirty="0"/>
          </a:p>
          <a:p>
            <a:pPr marL="0" marR="0" lvl="0" indent="0" algn="l" defTabSz="914400" rtl="0" eaLnBrk="1" fontAlgn="auto" latinLnBrk="0" hangingPunct="1">
              <a:lnSpc>
                <a:spcPct val="90000"/>
              </a:lnSpc>
              <a:spcBef>
                <a:spcPts val="1000"/>
              </a:spcBef>
              <a:spcAft>
                <a:spcPts val="0"/>
              </a:spcAft>
              <a:buClr>
                <a:schemeClr val="accent2"/>
              </a:buClr>
              <a:buSzPct val="75000"/>
              <a:buFont typeface="Wingdings" panose="05000000000000000000" pitchFamily="2" charset="2"/>
              <a:buNone/>
              <a:tabLst/>
              <a:defRPr/>
            </a:pPr>
            <a:r>
              <a:rPr lang="nl-NL" sz="1800" dirty="0">
                <a:solidFill>
                  <a:srgbClr val="484E8B"/>
                </a:solidFill>
                <a:effectLst/>
                <a:latin typeface="Sofia Pro" pitchFamily="2" charset="0"/>
                <a:ea typeface="Calibri" panose="020F0502020204030204" pitchFamily="34" charset="0"/>
              </a:rPr>
              <a:t>Fugia volore volenis quiae sin perupti tem vollam quam</a:t>
            </a:r>
            <a:endParaRPr lang="nl-BE" sz="1800" dirty="0">
              <a:solidFill>
                <a:srgbClr val="000000"/>
              </a:solidFill>
              <a:effectLst/>
              <a:latin typeface="Sofia Pro" pitchFamily="2" charset="0"/>
              <a:ea typeface="Calibri" panose="020F0502020204030204" pitchFamily="34" charset="0"/>
            </a:endParaRPr>
          </a:p>
          <a:p>
            <a:pPr lvl="0"/>
            <a:endParaRPr lang="en-US" dirty="0"/>
          </a:p>
        </p:txBody>
      </p:sp>
      <p:sp>
        <p:nvSpPr>
          <p:cNvPr id="8" name="Picture Placeholder 16">
            <a:extLst>
              <a:ext uri="{FF2B5EF4-FFF2-40B4-BE49-F238E27FC236}">
                <a16:creationId xmlns:a16="http://schemas.microsoft.com/office/drawing/2014/main" id="{DD9297A0-1CBE-4708-AEC6-7444EA1A0596}"/>
              </a:ext>
            </a:extLst>
          </p:cNvPr>
          <p:cNvSpPr>
            <a:spLocks noGrp="1"/>
          </p:cNvSpPr>
          <p:nvPr>
            <p:ph type="pic" sz="quarter" idx="13" hasCustomPrompt="1"/>
          </p:nvPr>
        </p:nvSpPr>
        <p:spPr>
          <a:xfrm>
            <a:off x="5905500" y="0"/>
            <a:ext cx="6286500" cy="6425249"/>
          </a:xfrm>
        </p:spPr>
        <p:txBody>
          <a:bodyPr>
            <a:normAutofit/>
          </a:bodyPr>
          <a:lstStyle>
            <a:lvl1pPr marL="0" marR="0" indent="0" algn="l" defTabSz="914400" rtl="0" eaLnBrk="1" fontAlgn="auto" latinLnBrk="0" hangingPunct="1">
              <a:lnSpc>
                <a:spcPct val="90000"/>
              </a:lnSpc>
              <a:spcBef>
                <a:spcPts val="1000"/>
              </a:spcBef>
              <a:spcAft>
                <a:spcPts val="0"/>
              </a:spcAft>
              <a:buClr>
                <a:schemeClr val="accent2"/>
              </a:buClr>
              <a:buSzPct val="75000"/>
              <a:buFont typeface="Wingdings" panose="05000000000000000000" pitchFamily="2" charset="2"/>
              <a:buNone/>
              <a:tabLst/>
              <a:defRPr lang="en-US" sz="1800" kern="1200" dirty="0" smtClean="0">
                <a:solidFill>
                  <a:srgbClr val="484E8B"/>
                </a:solidFill>
                <a:effectLst/>
                <a:latin typeface="Sofia Pro" pitchFamily="2" charset="0"/>
                <a:ea typeface="Calibri" panose="020F0502020204030204" pitchFamily="34" charset="0"/>
                <a:cs typeface="+mn-cs"/>
              </a:defRPr>
            </a:lvl1pPr>
          </a:lstStyle>
          <a:p>
            <a:pPr marL="0" marR="0" lvl="0" indent="0" algn="l" defTabSz="914400" rtl="0" eaLnBrk="1" fontAlgn="auto" latinLnBrk="0" hangingPunct="1">
              <a:lnSpc>
                <a:spcPct val="90000"/>
              </a:lnSpc>
              <a:spcBef>
                <a:spcPts val="1000"/>
              </a:spcBef>
              <a:spcAft>
                <a:spcPts val="0"/>
              </a:spcAft>
              <a:buClr>
                <a:schemeClr val="accent2"/>
              </a:buClr>
              <a:buSzPct val="75000"/>
              <a:buFont typeface="Wingdings" panose="05000000000000000000" pitchFamily="2" charset="2"/>
              <a:buNone/>
              <a:tabLst/>
              <a:defRPr/>
            </a:pPr>
            <a:r>
              <a:rPr lang="nl-BE" dirty="0"/>
              <a:t>Picture / image </a:t>
            </a:r>
          </a:p>
          <a:p>
            <a:pPr marL="0" marR="0" lvl="0" indent="0" algn="l" defTabSz="914400" rtl="0" eaLnBrk="1" fontAlgn="auto" latinLnBrk="0" hangingPunct="1">
              <a:lnSpc>
                <a:spcPct val="90000"/>
              </a:lnSpc>
              <a:spcBef>
                <a:spcPts val="1000"/>
              </a:spcBef>
              <a:spcAft>
                <a:spcPts val="0"/>
              </a:spcAft>
              <a:buClr>
                <a:schemeClr val="accent2"/>
              </a:buClr>
              <a:buSzPct val="75000"/>
              <a:buFont typeface="Wingdings" panose="05000000000000000000" pitchFamily="2" charset="2"/>
              <a:buNone/>
              <a:tabLst/>
              <a:defRPr/>
            </a:pPr>
            <a:endParaRPr lang="en-US" dirty="0"/>
          </a:p>
        </p:txBody>
      </p:sp>
    </p:spTree>
    <p:extLst>
      <p:ext uri="{BB962C8B-B14F-4D97-AF65-F5344CB8AC3E}">
        <p14:creationId xmlns:p14="http://schemas.microsoft.com/office/powerpoint/2010/main" val="36814548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Leeg">
    <p:spTree>
      <p:nvGrpSpPr>
        <p:cNvPr id="1" name=""/>
        <p:cNvGrpSpPr/>
        <p:nvPr/>
      </p:nvGrpSpPr>
      <p:grpSpPr>
        <a:xfrm>
          <a:off x="0" y="0"/>
          <a:ext cx="0" cy="0"/>
          <a:chOff x="0" y="0"/>
          <a:chExt cx="0" cy="0"/>
        </a:xfrm>
      </p:grpSpPr>
      <p:sp>
        <p:nvSpPr>
          <p:cNvPr id="110" name="Dianumm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630428359"/>
      </p:ext>
    </p:extLst>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3737698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1_Title Slide">
    <p:spTree>
      <p:nvGrpSpPr>
        <p:cNvPr id="1" name=""/>
        <p:cNvGrpSpPr/>
        <p:nvPr/>
      </p:nvGrpSpPr>
      <p:grpSpPr>
        <a:xfrm>
          <a:off x="0" y="0"/>
          <a:ext cx="0" cy="0"/>
          <a:chOff x="0" y="0"/>
          <a:chExt cx="0" cy="0"/>
        </a:xfrm>
      </p:grpSpPr>
      <p:sp>
        <p:nvSpPr>
          <p:cNvPr id="118" name="PlaceHolder 1"/>
          <p:cNvSpPr>
            <a:spLocks noGrp="1"/>
          </p:cNvSpPr>
          <p:nvPr>
            <p:ph type="title"/>
          </p:nvPr>
        </p:nvSpPr>
        <p:spPr>
          <a:xfrm>
            <a:off x="609562" y="273422"/>
            <a:ext cx="10972120" cy="1144631"/>
          </a:xfrm>
          <a:prstGeom prst="rect">
            <a:avLst/>
          </a:prstGeom>
        </p:spPr>
        <p:txBody>
          <a:bodyPr lIns="0" tIns="0" rIns="0" bIns="0" anchor="ctr">
            <a:noAutofit/>
          </a:bodyPr>
          <a:lstStyle/>
          <a:p>
            <a:pPr algn="ctr"/>
            <a:endParaRPr lang="en-GB" sz="5321" b="0" strike="noStrike" spc="-1">
              <a:latin typeface="Arial"/>
            </a:endParaRPr>
          </a:p>
        </p:txBody>
      </p:sp>
      <p:sp>
        <p:nvSpPr>
          <p:cNvPr id="119" name="PlaceHolder 2"/>
          <p:cNvSpPr>
            <a:spLocks noGrp="1"/>
          </p:cNvSpPr>
          <p:nvPr>
            <p:ph type="subTitle"/>
          </p:nvPr>
        </p:nvSpPr>
        <p:spPr>
          <a:xfrm>
            <a:off x="609562" y="1604399"/>
            <a:ext cx="10972120" cy="3977254"/>
          </a:xfrm>
          <a:prstGeom prst="rect">
            <a:avLst/>
          </a:prstGeom>
        </p:spPr>
        <p:txBody>
          <a:bodyPr lIns="0" tIns="0" rIns="0" bIns="0" anchor="ctr">
            <a:noAutofit/>
          </a:bodyPr>
          <a:lstStyle/>
          <a:p>
            <a:pPr algn="ctr"/>
            <a:endParaRPr lang="en-GB" sz="3870" b="0" strike="noStrike" spc="-1">
              <a:latin typeface="Arial"/>
            </a:endParaRPr>
          </a:p>
        </p:txBody>
      </p:sp>
    </p:spTree>
    <p:extLst>
      <p:ext uri="{BB962C8B-B14F-4D97-AF65-F5344CB8AC3E}">
        <p14:creationId xmlns:p14="http://schemas.microsoft.com/office/powerpoint/2010/main" val="22135006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79" name="PlaceHolder 1"/>
          <p:cNvSpPr>
            <a:spLocks noGrp="1"/>
          </p:cNvSpPr>
          <p:nvPr>
            <p:ph type="title"/>
          </p:nvPr>
        </p:nvSpPr>
        <p:spPr>
          <a:xfrm>
            <a:off x="609562" y="273422"/>
            <a:ext cx="10972120" cy="1144631"/>
          </a:xfrm>
          <a:prstGeom prst="rect">
            <a:avLst/>
          </a:prstGeom>
        </p:spPr>
        <p:txBody>
          <a:bodyPr lIns="0" tIns="0" rIns="0" bIns="0" anchor="ctr">
            <a:noAutofit/>
          </a:bodyPr>
          <a:lstStyle/>
          <a:p>
            <a:pPr algn="ctr"/>
            <a:endParaRPr lang="en-GB" sz="5321" b="0" strike="noStrike" spc="-1">
              <a:latin typeface="Arial"/>
            </a:endParaRPr>
          </a:p>
        </p:txBody>
      </p:sp>
    </p:spTree>
    <p:extLst>
      <p:ext uri="{BB962C8B-B14F-4D97-AF65-F5344CB8AC3E}">
        <p14:creationId xmlns:p14="http://schemas.microsoft.com/office/powerpoint/2010/main" val="33859810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7" name="Rechthoek 1">
            <a:extLst>
              <a:ext uri="{FF2B5EF4-FFF2-40B4-BE49-F238E27FC236}">
                <a16:creationId xmlns:a16="http://schemas.microsoft.com/office/drawing/2014/main" id="{E2AEA8D7-B2C6-4CF3-B310-C8179F8EFEC3}"/>
              </a:ext>
            </a:extLst>
          </p:cNvPr>
          <p:cNvSpPr/>
          <p:nvPr userDrawn="1"/>
        </p:nvSpPr>
        <p:spPr>
          <a:xfrm>
            <a:off x="0" y="0"/>
            <a:ext cx="12192000" cy="6858000"/>
          </a:xfrm>
          <a:prstGeom prst="rect">
            <a:avLst/>
          </a:prstGeom>
          <a:solidFill>
            <a:srgbClr val="71C3B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8" name="Shape 6">
            <a:extLst>
              <a:ext uri="{FF2B5EF4-FFF2-40B4-BE49-F238E27FC236}">
                <a16:creationId xmlns:a16="http://schemas.microsoft.com/office/drawing/2014/main" id="{E5FEDB3D-2DB6-41B6-B6A9-F601D7C4D838}"/>
              </a:ext>
            </a:extLst>
          </p:cNvPr>
          <p:cNvSpPr/>
          <p:nvPr userDrawn="1"/>
        </p:nvSpPr>
        <p:spPr>
          <a:xfrm flipV="1">
            <a:off x="0" y="0"/>
            <a:ext cx="11696700" cy="6375400"/>
          </a:xfrm>
          <a:custGeom>
            <a:avLst/>
            <a:gdLst/>
            <a:ahLst/>
            <a:cxnLst/>
            <a:rect l="0" t="0" r="0" b="0"/>
            <a:pathLst>
              <a:path w="8837994" h="3832208">
                <a:moveTo>
                  <a:pt x="0" y="0"/>
                </a:moveTo>
                <a:lnTo>
                  <a:pt x="7757999" y="0"/>
                </a:lnTo>
                <a:cubicBezTo>
                  <a:pt x="8354467" y="0"/>
                  <a:pt x="8837994" y="483527"/>
                  <a:pt x="8837994" y="1080021"/>
                </a:cubicBezTo>
                <a:lnTo>
                  <a:pt x="8837994" y="3832208"/>
                </a:lnTo>
                <a:lnTo>
                  <a:pt x="0" y="3832208"/>
                </a:lnTo>
                <a:lnTo>
                  <a:pt x="0" y="0"/>
                </a:lnTo>
                <a:close/>
              </a:path>
            </a:pathLst>
          </a:custGeom>
          <a:solidFill>
            <a:schemeClr val="bg1"/>
          </a:solidFill>
          <a:ln w="0" cap="flat">
            <a:miter lim="127000"/>
          </a:ln>
        </p:spPr>
        <p:style>
          <a:lnRef idx="0">
            <a:srgbClr val="000000">
              <a:alpha val="0"/>
            </a:srgbClr>
          </a:lnRef>
          <a:fillRef idx="1">
            <a:srgbClr val="81C4BB"/>
          </a:fillRef>
          <a:effectRef idx="0">
            <a:scrgbClr r="0" g="0" b="0"/>
          </a:effectRef>
          <a:fontRef idx="none"/>
        </p:style>
        <p:txBody>
          <a:bodyPr/>
          <a:lstStyle/>
          <a:p>
            <a:endParaRPr lang="nl-NL"/>
          </a:p>
        </p:txBody>
      </p:sp>
      <p:sp>
        <p:nvSpPr>
          <p:cNvPr id="12" name="Subtitle 2">
            <a:extLst>
              <a:ext uri="{FF2B5EF4-FFF2-40B4-BE49-F238E27FC236}">
                <a16:creationId xmlns:a16="http://schemas.microsoft.com/office/drawing/2014/main" id="{4DEC8DF6-BC28-4B11-B4B5-65F603134F0D}"/>
              </a:ext>
            </a:extLst>
          </p:cNvPr>
          <p:cNvSpPr>
            <a:spLocks noGrp="1"/>
          </p:cNvSpPr>
          <p:nvPr>
            <p:ph type="subTitle" idx="10" hasCustomPrompt="1"/>
          </p:nvPr>
        </p:nvSpPr>
        <p:spPr>
          <a:xfrm>
            <a:off x="838200" y="440369"/>
            <a:ext cx="5797550" cy="384721"/>
          </a:xfrm>
          <a:prstGeom prst="rect">
            <a:avLst/>
          </a:prstGeom>
        </p:spPr>
        <p:txBody>
          <a:bodyPr>
            <a:normAutofit/>
          </a:bodyPr>
          <a:lstStyle>
            <a:lvl1pPr marL="0" indent="0" algn="l">
              <a:buNone/>
              <a:defRPr lang="en-US" sz="1900" kern="1200" dirty="0">
                <a:solidFill>
                  <a:srgbClr val="31B7BC"/>
                </a:solidFill>
                <a:latin typeface="Sofia Pro" pitchFamily="2" charset="0"/>
                <a:ea typeface="+mn-ea"/>
                <a:cs typeface="+mn-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SUBTITLE</a:t>
            </a:r>
          </a:p>
        </p:txBody>
      </p:sp>
      <p:sp>
        <p:nvSpPr>
          <p:cNvPr id="3" name="Content Placeholder 2">
            <a:extLst>
              <a:ext uri="{FF2B5EF4-FFF2-40B4-BE49-F238E27FC236}">
                <a16:creationId xmlns:a16="http://schemas.microsoft.com/office/drawing/2014/main" id="{82B50B49-A771-4E90-811B-21C958786306}"/>
              </a:ext>
            </a:extLst>
          </p:cNvPr>
          <p:cNvSpPr>
            <a:spLocks noGrp="1"/>
          </p:cNvSpPr>
          <p:nvPr>
            <p:ph idx="1" hasCustomPrompt="1"/>
          </p:nvPr>
        </p:nvSpPr>
        <p:spPr>
          <a:xfrm>
            <a:off x="838200" y="2103120"/>
            <a:ext cx="10515600" cy="4097656"/>
          </a:xfrm>
          <a:prstGeom prst="rect">
            <a:avLst/>
          </a:prstGeom>
        </p:spPr>
        <p:txBody>
          <a:bodyPr>
            <a:normAutofit/>
          </a:bodyPr>
          <a:lstStyle>
            <a:lvl1pPr marL="0" marR="0" indent="-6350" algn="l" defTabSz="914400" rtl="0" eaLnBrk="1" fontAlgn="auto" latinLnBrk="0" hangingPunct="1">
              <a:lnSpc>
                <a:spcPct val="110000"/>
              </a:lnSpc>
              <a:spcBef>
                <a:spcPts val="0"/>
              </a:spcBef>
              <a:spcAft>
                <a:spcPts val="60"/>
              </a:spcAft>
              <a:buClrTx/>
              <a:buSzTx/>
              <a:buFontTx/>
              <a:buNone/>
              <a:tabLst/>
              <a:defRPr sz="1800"/>
            </a:lvl1pPr>
          </a:lstStyle>
          <a:p>
            <a:pPr marL="0" marR="0" lvl="0" indent="-6350" algn="l" defTabSz="914400" rtl="0" eaLnBrk="1" fontAlgn="auto" latinLnBrk="0" hangingPunct="1">
              <a:lnSpc>
                <a:spcPct val="110000"/>
              </a:lnSpc>
              <a:spcBef>
                <a:spcPts val="0"/>
              </a:spcBef>
              <a:spcAft>
                <a:spcPts val="60"/>
              </a:spcAft>
              <a:buClrTx/>
              <a:buSzTx/>
              <a:buFontTx/>
              <a:buNone/>
              <a:tabLst/>
              <a:defRPr/>
            </a:pPr>
            <a:r>
              <a:rPr kumimoji="0" lang="nl-BE" sz="1800" b="0" i="0" u="none" strike="noStrike" kern="1200" cap="none" spc="0" normalizeH="0" baseline="0" noProof="0">
                <a:ln>
                  <a:noFill/>
                </a:ln>
                <a:solidFill>
                  <a:srgbClr val="354D9B"/>
                </a:solidFill>
                <a:effectLst/>
                <a:uLnTx/>
                <a:uFillTx/>
                <a:latin typeface="Sofia Pro" pitchFamily="2" charset="0"/>
                <a:ea typeface="+mn-ea"/>
                <a:cs typeface="+mn-cs"/>
              </a:rPr>
              <a:t>Text</a:t>
            </a:r>
          </a:p>
        </p:txBody>
      </p:sp>
      <p:pic>
        <p:nvPicPr>
          <p:cNvPr id="9" name="Graphic 8">
            <a:extLst>
              <a:ext uri="{FF2B5EF4-FFF2-40B4-BE49-F238E27FC236}">
                <a16:creationId xmlns:a16="http://schemas.microsoft.com/office/drawing/2014/main" id="{C300D270-94BA-44CA-B33C-27319FA075D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293387" y="6200775"/>
            <a:ext cx="555713" cy="349250"/>
          </a:xfrm>
          <a:prstGeom prst="rect">
            <a:avLst/>
          </a:prstGeom>
        </p:spPr>
      </p:pic>
      <p:sp>
        <p:nvSpPr>
          <p:cNvPr id="14" name="Title 13">
            <a:extLst>
              <a:ext uri="{FF2B5EF4-FFF2-40B4-BE49-F238E27FC236}">
                <a16:creationId xmlns:a16="http://schemas.microsoft.com/office/drawing/2014/main" id="{55D06F7C-F96E-4F47-9EDC-13A3730BF3FC}"/>
              </a:ext>
            </a:extLst>
          </p:cNvPr>
          <p:cNvSpPr>
            <a:spLocks noGrp="1"/>
          </p:cNvSpPr>
          <p:nvPr>
            <p:ph type="title" hasCustomPrompt="1"/>
          </p:nvPr>
        </p:nvSpPr>
        <p:spPr>
          <a:xfrm>
            <a:off x="838200" y="871515"/>
            <a:ext cx="5797548" cy="954107"/>
          </a:xfrm>
        </p:spPr>
        <p:txBody>
          <a:bodyPr>
            <a:normAutofit/>
          </a:bodyPr>
          <a:lstStyle>
            <a:lvl1pPr>
              <a:defRPr lang="en-US" sz="2800" b="1" kern="1200" dirty="0">
                <a:solidFill>
                  <a:srgbClr val="354D9B"/>
                </a:solidFill>
                <a:effectLst/>
                <a:latin typeface="Sofia Pro" pitchFamily="2" charset="0"/>
                <a:ea typeface="+mn-ea"/>
                <a:cs typeface="+mn-cs"/>
              </a:defRPr>
            </a:lvl1pPr>
          </a:lstStyle>
          <a:p>
            <a:r>
              <a:rPr lang="en-US"/>
              <a:t>Title</a:t>
            </a:r>
          </a:p>
        </p:txBody>
      </p:sp>
    </p:spTree>
    <p:extLst>
      <p:ext uri="{BB962C8B-B14F-4D97-AF65-F5344CB8AC3E}">
        <p14:creationId xmlns:p14="http://schemas.microsoft.com/office/powerpoint/2010/main" val="18523054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1672717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1" name="PlaceHolder 1"/>
          <p:cNvSpPr>
            <a:spLocks noGrp="1"/>
          </p:cNvSpPr>
          <p:nvPr>
            <p:ph type="title"/>
          </p:nvPr>
        </p:nvSpPr>
        <p:spPr>
          <a:xfrm>
            <a:off x="609562" y="273422"/>
            <a:ext cx="10972120" cy="1144631"/>
          </a:xfrm>
          <a:prstGeom prst="rect">
            <a:avLst/>
          </a:prstGeom>
        </p:spPr>
        <p:txBody>
          <a:bodyPr lIns="0" tIns="0" rIns="0" bIns="0" anchor="ctr">
            <a:noAutofit/>
          </a:bodyPr>
          <a:lstStyle/>
          <a:p>
            <a:pPr algn="ctr"/>
            <a:endParaRPr lang="en-GB" sz="5321" b="0" strike="noStrike" spc="-1">
              <a:latin typeface="Arial"/>
            </a:endParaRPr>
          </a:p>
        </p:txBody>
      </p:sp>
      <p:sp>
        <p:nvSpPr>
          <p:cNvPr id="42" name="PlaceHolder 2"/>
          <p:cNvSpPr>
            <a:spLocks noGrp="1"/>
          </p:cNvSpPr>
          <p:nvPr>
            <p:ph type="subTitle"/>
          </p:nvPr>
        </p:nvSpPr>
        <p:spPr>
          <a:xfrm>
            <a:off x="609562" y="1604399"/>
            <a:ext cx="10972120" cy="3977254"/>
          </a:xfrm>
          <a:prstGeom prst="rect">
            <a:avLst/>
          </a:prstGeom>
        </p:spPr>
        <p:txBody>
          <a:bodyPr lIns="0" tIns="0" rIns="0" bIns="0" anchor="ctr">
            <a:noAutofit/>
          </a:bodyPr>
          <a:lstStyle/>
          <a:p>
            <a:pPr algn="ctr"/>
            <a:endParaRPr lang="en-GB" sz="3870" b="0" strike="noStrike" spc="-1">
              <a:latin typeface="Arial"/>
            </a:endParaRPr>
          </a:p>
        </p:txBody>
      </p:sp>
    </p:spTree>
    <p:extLst>
      <p:ext uri="{BB962C8B-B14F-4D97-AF65-F5344CB8AC3E}">
        <p14:creationId xmlns:p14="http://schemas.microsoft.com/office/powerpoint/2010/main" val="37391366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3" name="PlaceHolder 1"/>
          <p:cNvSpPr>
            <a:spLocks noGrp="1"/>
          </p:cNvSpPr>
          <p:nvPr>
            <p:ph type="title"/>
          </p:nvPr>
        </p:nvSpPr>
        <p:spPr>
          <a:xfrm>
            <a:off x="609562" y="273422"/>
            <a:ext cx="10972120" cy="1144631"/>
          </a:xfrm>
          <a:prstGeom prst="rect">
            <a:avLst/>
          </a:prstGeom>
        </p:spPr>
        <p:txBody>
          <a:bodyPr lIns="0" tIns="0" rIns="0" bIns="0" anchor="ctr">
            <a:noAutofit/>
          </a:bodyPr>
          <a:lstStyle/>
          <a:p>
            <a:pPr algn="ctr"/>
            <a:endParaRPr lang="en-GB" sz="5321" b="0" strike="noStrike" spc="-1">
              <a:latin typeface="Arial"/>
            </a:endParaRPr>
          </a:p>
        </p:txBody>
      </p:sp>
      <p:sp>
        <p:nvSpPr>
          <p:cNvPr id="44" name="PlaceHolder 2"/>
          <p:cNvSpPr>
            <a:spLocks noGrp="1"/>
          </p:cNvSpPr>
          <p:nvPr>
            <p:ph type="body"/>
          </p:nvPr>
        </p:nvSpPr>
        <p:spPr>
          <a:xfrm>
            <a:off x="609562" y="1604399"/>
            <a:ext cx="10972120" cy="3977254"/>
          </a:xfrm>
          <a:prstGeom prst="rect">
            <a:avLst/>
          </a:prstGeom>
        </p:spPr>
        <p:txBody>
          <a:bodyPr lIns="0" tIns="0" rIns="0" bIns="0">
            <a:normAutofit/>
          </a:bodyPr>
          <a:lstStyle/>
          <a:p>
            <a:endParaRPr lang="en-GB" sz="3870" b="0" strike="noStrike" spc="-1">
              <a:latin typeface="Arial"/>
            </a:endParaRPr>
          </a:p>
        </p:txBody>
      </p:sp>
    </p:spTree>
    <p:extLst>
      <p:ext uri="{BB962C8B-B14F-4D97-AF65-F5344CB8AC3E}">
        <p14:creationId xmlns:p14="http://schemas.microsoft.com/office/powerpoint/2010/main" val="26201387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45" name="PlaceHolder 1"/>
          <p:cNvSpPr>
            <a:spLocks noGrp="1"/>
          </p:cNvSpPr>
          <p:nvPr>
            <p:ph type="title"/>
          </p:nvPr>
        </p:nvSpPr>
        <p:spPr>
          <a:xfrm>
            <a:off x="609562" y="273422"/>
            <a:ext cx="10972120" cy="1144631"/>
          </a:xfrm>
          <a:prstGeom prst="rect">
            <a:avLst/>
          </a:prstGeom>
        </p:spPr>
        <p:txBody>
          <a:bodyPr lIns="0" tIns="0" rIns="0" bIns="0" anchor="ctr">
            <a:noAutofit/>
          </a:bodyPr>
          <a:lstStyle/>
          <a:p>
            <a:pPr algn="ctr"/>
            <a:endParaRPr lang="en-GB" sz="5321" b="0" strike="noStrike" spc="-1">
              <a:latin typeface="Arial"/>
            </a:endParaRPr>
          </a:p>
        </p:txBody>
      </p:sp>
      <p:sp>
        <p:nvSpPr>
          <p:cNvPr id="46" name="PlaceHolder 2"/>
          <p:cNvSpPr>
            <a:spLocks noGrp="1"/>
          </p:cNvSpPr>
          <p:nvPr>
            <p:ph type="body"/>
          </p:nvPr>
        </p:nvSpPr>
        <p:spPr>
          <a:xfrm>
            <a:off x="609562" y="1604399"/>
            <a:ext cx="5354133" cy="3977254"/>
          </a:xfrm>
          <a:prstGeom prst="rect">
            <a:avLst/>
          </a:prstGeom>
        </p:spPr>
        <p:txBody>
          <a:bodyPr lIns="0" tIns="0" rIns="0" bIns="0">
            <a:normAutofit/>
          </a:bodyPr>
          <a:lstStyle/>
          <a:p>
            <a:endParaRPr lang="en-GB" sz="3870" b="0" strike="noStrike" spc="-1">
              <a:latin typeface="Arial"/>
            </a:endParaRPr>
          </a:p>
        </p:txBody>
      </p:sp>
      <p:sp>
        <p:nvSpPr>
          <p:cNvPr id="47" name="PlaceHolder 3"/>
          <p:cNvSpPr>
            <a:spLocks noGrp="1"/>
          </p:cNvSpPr>
          <p:nvPr>
            <p:ph type="body"/>
          </p:nvPr>
        </p:nvSpPr>
        <p:spPr>
          <a:xfrm>
            <a:off x="6231903" y="1604399"/>
            <a:ext cx="5354133" cy="3977254"/>
          </a:xfrm>
          <a:prstGeom prst="rect">
            <a:avLst/>
          </a:prstGeom>
        </p:spPr>
        <p:txBody>
          <a:bodyPr lIns="0" tIns="0" rIns="0" bIns="0">
            <a:normAutofit/>
          </a:bodyPr>
          <a:lstStyle/>
          <a:p>
            <a:endParaRPr lang="en-GB" sz="3870" b="0" strike="noStrike" spc="-1">
              <a:latin typeface="Arial"/>
            </a:endParaRPr>
          </a:p>
        </p:txBody>
      </p:sp>
    </p:spTree>
    <p:extLst>
      <p:ext uri="{BB962C8B-B14F-4D97-AF65-F5344CB8AC3E}">
        <p14:creationId xmlns:p14="http://schemas.microsoft.com/office/powerpoint/2010/main" val="34261336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48" name="PlaceHolder 1"/>
          <p:cNvSpPr>
            <a:spLocks noGrp="1"/>
          </p:cNvSpPr>
          <p:nvPr>
            <p:ph type="title"/>
          </p:nvPr>
        </p:nvSpPr>
        <p:spPr>
          <a:xfrm>
            <a:off x="609562" y="273422"/>
            <a:ext cx="10972120" cy="1144631"/>
          </a:xfrm>
          <a:prstGeom prst="rect">
            <a:avLst/>
          </a:prstGeom>
        </p:spPr>
        <p:txBody>
          <a:bodyPr lIns="0" tIns="0" rIns="0" bIns="0" anchor="ctr">
            <a:noAutofit/>
          </a:bodyPr>
          <a:lstStyle/>
          <a:p>
            <a:pPr algn="ctr"/>
            <a:endParaRPr lang="en-GB" sz="5321" b="0" strike="noStrike" spc="-1">
              <a:latin typeface="Arial"/>
            </a:endParaRPr>
          </a:p>
        </p:txBody>
      </p:sp>
    </p:spTree>
    <p:extLst>
      <p:ext uri="{BB962C8B-B14F-4D97-AF65-F5344CB8AC3E}">
        <p14:creationId xmlns:p14="http://schemas.microsoft.com/office/powerpoint/2010/main" val="5682917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49" name="PlaceHolder 1"/>
          <p:cNvSpPr>
            <a:spLocks noGrp="1"/>
          </p:cNvSpPr>
          <p:nvPr>
            <p:ph type="subTitle"/>
          </p:nvPr>
        </p:nvSpPr>
        <p:spPr>
          <a:xfrm>
            <a:off x="609562" y="273423"/>
            <a:ext cx="10972120" cy="5307359"/>
          </a:xfrm>
          <a:prstGeom prst="rect">
            <a:avLst/>
          </a:prstGeom>
        </p:spPr>
        <p:txBody>
          <a:bodyPr lIns="0" tIns="0" rIns="0" bIns="0" anchor="ctr">
            <a:noAutofit/>
          </a:bodyPr>
          <a:lstStyle/>
          <a:p>
            <a:pPr algn="ctr"/>
            <a:endParaRPr lang="en-GB" sz="3870" b="0" strike="noStrike" spc="-1">
              <a:latin typeface="Arial"/>
            </a:endParaRPr>
          </a:p>
        </p:txBody>
      </p:sp>
    </p:spTree>
    <p:extLst>
      <p:ext uri="{BB962C8B-B14F-4D97-AF65-F5344CB8AC3E}">
        <p14:creationId xmlns:p14="http://schemas.microsoft.com/office/powerpoint/2010/main" val="8872654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50" name="PlaceHolder 1"/>
          <p:cNvSpPr>
            <a:spLocks noGrp="1"/>
          </p:cNvSpPr>
          <p:nvPr>
            <p:ph type="title"/>
          </p:nvPr>
        </p:nvSpPr>
        <p:spPr>
          <a:xfrm>
            <a:off x="609562" y="273422"/>
            <a:ext cx="10972120" cy="1144631"/>
          </a:xfrm>
          <a:prstGeom prst="rect">
            <a:avLst/>
          </a:prstGeom>
        </p:spPr>
        <p:txBody>
          <a:bodyPr lIns="0" tIns="0" rIns="0" bIns="0" anchor="ctr">
            <a:noAutofit/>
          </a:bodyPr>
          <a:lstStyle/>
          <a:p>
            <a:pPr algn="ctr"/>
            <a:endParaRPr lang="en-GB" sz="5321" b="0" strike="noStrike" spc="-1">
              <a:latin typeface="Arial"/>
            </a:endParaRPr>
          </a:p>
        </p:txBody>
      </p:sp>
      <p:sp>
        <p:nvSpPr>
          <p:cNvPr id="51" name="PlaceHolder 2"/>
          <p:cNvSpPr>
            <a:spLocks noGrp="1"/>
          </p:cNvSpPr>
          <p:nvPr>
            <p:ph type="body"/>
          </p:nvPr>
        </p:nvSpPr>
        <p:spPr>
          <a:xfrm>
            <a:off x="609562" y="1604399"/>
            <a:ext cx="5354133" cy="1896978"/>
          </a:xfrm>
          <a:prstGeom prst="rect">
            <a:avLst/>
          </a:prstGeom>
        </p:spPr>
        <p:txBody>
          <a:bodyPr lIns="0" tIns="0" rIns="0" bIns="0">
            <a:normAutofit/>
          </a:bodyPr>
          <a:lstStyle/>
          <a:p>
            <a:endParaRPr lang="en-GB" sz="3870" b="0" strike="noStrike" spc="-1">
              <a:latin typeface="Arial"/>
            </a:endParaRPr>
          </a:p>
        </p:txBody>
      </p:sp>
      <p:sp>
        <p:nvSpPr>
          <p:cNvPr id="52" name="PlaceHolder 3"/>
          <p:cNvSpPr>
            <a:spLocks noGrp="1"/>
          </p:cNvSpPr>
          <p:nvPr>
            <p:ph type="body"/>
          </p:nvPr>
        </p:nvSpPr>
        <p:spPr>
          <a:xfrm>
            <a:off x="6231903" y="1604399"/>
            <a:ext cx="5354133" cy="3977254"/>
          </a:xfrm>
          <a:prstGeom prst="rect">
            <a:avLst/>
          </a:prstGeom>
        </p:spPr>
        <p:txBody>
          <a:bodyPr lIns="0" tIns="0" rIns="0" bIns="0">
            <a:normAutofit/>
          </a:bodyPr>
          <a:lstStyle/>
          <a:p>
            <a:endParaRPr lang="en-GB" sz="3870" b="0" strike="noStrike" spc="-1">
              <a:latin typeface="Arial"/>
            </a:endParaRPr>
          </a:p>
        </p:txBody>
      </p:sp>
      <p:sp>
        <p:nvSpPr>
          <p:cNvPr id="53" name="PlaceHolder 4"/>
          <p:cNvSpPr>
            <a:spLocks noGrp="1"/>
          </p:cNvSpPr>
          <p:nvPr>
            <p:ph type="body"/>
          </p:nvPr>
        </p:nvSpPr>
        <p:spPr>
          <a:xfrm>
            <a:off x="609562" y="3682062"/>
            <a:ext cx="5354133" cy="1896978"/>
          </a:xfrm>
          <a:prstGeom prst="rect">
            <a:avLst/>
          </a:prstGeom>
        </p:spPr>
        <p:txBody>
          <a:bodyPr lIns="0" tIns="0" rIns="0" bIns="0">
            <a:normAutofit/>
          </a:bodyPr>
          <a:lstStyle/>
          <a:p>
            <a:endParaRPr lang="en-GB" sz="3870" b="0" strike="noStrike" spc="-1">
              <a:latin typeface="Arial"/>
            </a:endParaRPr>
          </a:p>
        </p:txBody>
      </p:sp>
    </p:spTree>
    <p:extLst>
      <p:ext uri="{BB962C8B-B14F-4D97-AF65-F5344CB8AC3E}">
        <p14:creationId xmlns:p14="http://schemas.microsoft.com/office/powerpoint/2010/main" val="24269494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54" name="PlaceHolder 1"/>
          <p:cNvSpPr>
            <a:spLocks noGrp="1"/>
          </p:cNvSpPr>
          <p:nvPr>
            <p:ph type="title"/>
          </p:nvPr>
        </p:nvSpPr>
        <p:spPr>
          <a:xfrm>
            <a:off x="609562" y="273422"/>
            <a:ext cx="10972120" cy="1144631"/>
          </a:xfrm>
          <a:prstGeom prst="rect">
            <a:avLst/>
          </a:prstGeom>
        </p:spPr>
        <p:txBody>
          <a:bodyPr lIns="0" tIns="0" rIns="0" bIns="0" anchor="ctr">
            <a:noAutofit/>
          </a:bodyPr>
          <a:lstStyle/>
          <a:p>
            <a:pPr algn="ctr"/>
            <a:endParaRPr lang="en-GB" sz="5321" b="0" strike="noStrike" spc="-1">
              <a:latin typeface="Arial"/>
            </a:endParaRPr>
          </a:p>
        </p:txBody>
      </p:sp>
      <p:sp>
        <p:nvSpPr>
          <p:cNvPr id="55" name="PlaceHolder 2"/>
          <p:cNvSpPr>
            <a:spLocks noGrp="1"/>
          </p:cNvSpPr>
          <p:nvPr>
            <p:ph type="body"/>
          </p:nvPr>
        </p:nvSpPr>
        <p:spPr>
          <a:xfrm>
            <a:off x="609562" y="1604399"/>
            <a:ext cx="5354133" cy="3977254"/>
          </a:xfrm>
          <a:prstGeom prst="rect">
            <a:avLst/>
          </a:prstGeom>
        </p:spPr>
        <p:txBody>
          <a:bodyPr lIns="0" tIns="0" rIns="0" bIns="0">
            <a:normAutofit/>
          </a:bodyPr>
          <a:lstStyle/>
          <a:p>
            <a:endParaRPr lang="en-GB" sz="3870" b="0" strike="noStrike" spc="-1">
              <a:latin typeface="Arial"/>
            </a:endParaRPr>
          </a:p>
        </p:txBody>
      </p:sp>
      <p:sp>
        <p:nvSpPr>
          <p:cNvPr id="56" name="PlaceHolder 3"/>
          <p:cNvSpPr>
            <a:spLocks noGrp="1"/>
          </p:cNvSpPr>
          <p:nvPr>
            <p:ph type="body"/>
          </p:nvPr>
        </p:nvSpPr>
        <p:spPr>
          <a:xfrm>
            <a:off x="6231903" y="1604399"/>
            <a:ext cx="5354133" cy="1896978"/>
          </a:xfrm>
          <a:prstGeom prst="rect">
            <a:avLst/>
          </a:prstGeom>
        </p:spPr>
        <p:txBody>
          <a:bodyPr lIns="0" tIns="0" rIns="0" bIns="0">
            <a:normAutofit/>
          </a:bodyPr>
          <a:lstStyle/>
          <a:p>
            <a:endParaRPr lang="en-GB" sz="3870" b="0" strike="noStrike" spc="-1">
              <a:latin typeface="Arial"/>
            </a:endParaRPr>
          </a:p>
        </p:txBody>
      </p:sp>
      <p:sp>
        <p:nvSpPr>
          <p:cNvPr id="57" name="PlaceHolder 4"/>
          <p:cNvSpPr>
            <a:spLocks noGrp="1"/>
          </p:cNvSpPr>
          <p:nvPr>
            <p:ph type="body"/>
          </p:nvPr>
        </p:nvSpPr>
        <p:spPr>
          <a:xfrm>
            <a:off x="6231903" y="3682062"/>
            <a:ext cx="5354133" cy="1896978"/>
          </a:xfrm>
          <a:prstGeom prst="rect">
            <a:avLst/>
          </a:prstGeom>
        </p:spPr>
        <p:txBody>
          <a:bodyPr lIns="0" tIns="0" rIns="0" bIns="0">
            <a:normAutofit/>
          </a:bodyPr>
          <a:lstStyle/>
          <a:p>
            <a:endParaRPr lang="en-GB" sz="3870" b="0" strike="noStrike" spc="-1">
              <a:latin typeface="Arial"/>
            </a:endParaRPr>
          </a:p>
        </p:txBody>
      </p:sp>
    </p:spTree>
    <p:extLst>
      <p:ext uri="{BB962C8B-B14F-4D97-AF65-F5344CB8AC3E}">
        <p14:creationId xmlns:p14="http://schemas.microsoft.com/office/powerpoint/2010/main" val="12777068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58" name="PlaceHolder 1"/>
          <p:cNvSpPr>
            <a:spLocks noGrp="1"/>
          </p:cNvSpPr>
          <p:nvPr>
            <p:ph type="title"/>
          </p:nvPr>
        </p:nvSpPr>
        <p:spPr>
          <a:xfrm>
            <a:off x="609562" y="273422"/>
            <a:ext cx="10972120" cy="1144631"/>
          </a:xfrm>
          <a:prstGeom prst="rect">
            <a:avLst/>
          </a:prstGeom>
        </p:spPr>
        <p:txBody>
          <a:bodyPr lIns="0" tIns="0" rIns="0" bIns="0" anchor="ctr">
            <a:noAutofit/>
          </a:bodyPr>
          <a:lstStyle/>
          <a:p>
            <a:pPr algn="ctr"/>
            <a:endParaRPr lang="en-GB" sz="5321" b="0" strike="noStrike" spc="-1">
              <a:latin typeface="Arial"/>
            </a:endParaRPr>
          </a:p>
        </p:txBody>
      </p:sp>
      <p:sp>
        <p:nvSpPr>
          <p:cNvPr id="59" name="PlaceHolder 2"/>
          <p:cNvSpPr>
            <a:spLocks noGrp="1"/>
          </p:cNvSpPr>
          <p:nvPr>
            <p:ph type="body"/>
          </p:nvPr>
        </p:nvSpPr>
        <p:spPr>
          <a:xfrm>
            <a:off x="609562" y="1604399"/>
            <a:ext cx="5354133" cy="1896978"/>
          </a:xfrm>
          <a:prstGeom prst="rect">
            <a:avLst/>
          </a:prstGeom>
        </p:spPr>
        <p:txBody>
          <a:bodyPr lIns="0" tIns="0" rIns="0" bIns="0">
            <a:normAutofit/>
          </a:bodyPr>
          <a:lstStyle/>
          <a:p>
            <a:endParaRPr lang="en-GB" sz="3870" b="0" strike="noStrike" spc="-1">
              <a:latin typeface="Arial"/>
            </a:endParaRPr>
          </a:p>
        </p:txBody>
      </p:sp>
      <p:sp>
        <p:nvSpPr>
          <p:cNvPr id="60" name="PlaceHolder 3"/>
          <p:cNvSpPr>
            <a:spLocks noGrp="1"/>
          </p:cNvSpPr>
          <p:nvPr>
            <p:ph type="body"/>
          </p:nvPr>
        </p:nvSpPr>
        <p:spPr>
          <a:xfrm>
            <a:off x="6231903" y="1604399"/>
            <a:ext cx="5354133" cy="1896978"/>
          </a:xfrm>
          <a:prstGeom prst="rect">
            <a:avLst/>
          </a:prstGeom>
        </p:spPr>
        <p:txBody>
          <a:bodyPr lIns="0" tIns="0" rIns="0" bIns="0">
            <a:normAutofit/>
          </a:bodyPr>
          <a:lstStyle/>
          <a:p>
            <a:endParaRPr lang="en-GB" sz="3870" b="0" strike="noStrike" spc="-1">
              <a:latin typeface="Arial"/>
            </a:endParaRPr>
          </a:p>
        </p:txBody>
      </p:sp>
      <p:sp>
        <p:nvSpPr>
          <p:cNvPr id="61" name="PlaceHolder 4"/>
          <p:cNvSpPr>
            <a:spLocks noGrp="1"/>
          </p:cNvSpPr>
          <p:nvPr>
            <p:ph type="body"/>
          </p:nvPr>
        </p:nvSpPr>
        <p:spPr>
          <a:xfrm>
            <a:off x="609562" y="3682062"/>
            <a:ext cx="10972120" cy="1896978"/>
          </a:xfrm>
          <a:prstGeom prst="rect">
            <a:avLst/>
          </a:prstGeom>
        </p:spPr>
        <p:txBody>
          <a:bodyPr lIns="0" tIns="0" rIns="0" bIns="0">
            <a:normAutofit/>
          </a:bodyPr>
          <a:lstStyle/>
          <a:p>
            <a:endParaRPr lang="en-GB" sz="3870" b="0" strike="noStrike" spc="-1">
              <a:latin typeface="Arial"/>
            </a:endParaRPr>
          </a:p>
        </p:txBody>
      </p:sp>
    </p:spTree>
    <p:extLst>
      <p:ext uri="{BB962C8B-B14F-4D97-AF65-F5344CB8AC3E}">
        <p14:creationId xmlns:p14="http://schemas.microsoft.com/office/powerpoint/2010/main" val="20757451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62" name="PlaceHolder 1"/>
          <p:cNvSpPr>
            <a:spLocks noGrp="1"/>
          </p:cNvSpPr>
          <p:nvPr>
            <p:ph type="title"/>
          </p:nvPr>
        </p:nvSpPr>
        <p:spPr>
          <a:xfrm>
            <a:off x="609562" y="273422"/>
            <a:ext cx="10972120" cy="1144631"/>
          </a:xfrm>
          <a:prstGeom prst="rect">
            <a:avLst/>
          </a:prstGeom>
        </p:spPr>
        <p:txBody>
          <a:bodyPr lIns="0" tIns="0" rIns="0" bIns="0" anchor="ctr">
            <a:noAutofit/>
          </a:bodyPr>
          <a:lstStyle/>
          <a:p>
            <a:pPr algn="ctr"/>
            <a:endParaRPr lang="en-GB" sz="5321" b="0" strike="noStrike" spc="-1">
              <a:latin typeface="Arial"/>
            </a:endParaRPr>
          </a:p>
        </p:txBody>
      </p:sp>
      <p:sp>
        <p:nvSpPr>
          <p:cNvPr id="63" name="PlaceHolder 2"/>
          <p:cNvSpPr>
            <a:spLocks noGrp="1"/>
          </p:cNvSpPr>
          <p:nvPr>
            <p:ph type="body"/>
          </p:nvPr>
        </p:nvSpPr>
        <p:spPr>
          <a:xfrm>
            <a:off x="609562" y="1604399"/>
            <a:ext cx="10972120" cy="1896978"/>
          </a:xfrm>
          <a:prstGeom prst="rect">
            <a:avLst/>
          </a:prstGeom>
        </p:spPr>
        <p:txBody>
          <a:bodyPr lIns="0" tIns="0" rIns="0" bIns="0">
            <a:normAutofit/>
          </a:bodyPr>
          <a:lstStyle/>
          <a:p>
            <a:endParaRPr lang="en-GB" sz="3870" b="0" strike="noStrike" spc="-1">
              <a:latin typeface="Arial"/>
            </a:endParaRPr>
          </a:p>
        </p:txBody>
      </p:sp>
      <p:sp>
        <p:nvSpPr>
          <p:cNvPr id="64" name="PlaceHolder 3"/>
          <p:cNvSpPr>
            <a:spLocks noGrp="1"/>
          </p:cNvSpPr>
          <p:nvPr>
            <p:ph type="body"/>
          </p:nvPr>
        </p:nvSpPr>
        <p:spPr>
          <a:xfrm>
            <a:off x="609562" y="3682062"/>
            <a:ext cx="10972120" cy="1896978"/>
          </a:xfrm>
          <a:prstGeom prst="rect">
            <a:avLst/>
          </a:prstGeom>
        </p:spPr>
        <p:txBody>
          <a:bodyPr lIns="0" tIns="0" rIns="0" bIns="0">
            <a:normAutofit/>
          </a:bodyPr>
          <a:lstStyle/>
          <a:p>
            <a:endParaRPr lang="en-GB" sz="3870" b="0" strike="noStrike" spc="-1">
              <a:latin typeface="Arial"/>
            </a:endParaRPr>
          </a:p>
        </p:txBody>
      </p:sp>
    </p:spTree>
    <p:extLst>
      <p:ext uri="{BB962C8B-B14F-4D97-AF65-F5344CB8AC3E}">
        <p14:creationId xmlns:p14="http://schemas.microsoft.com/office/powerpoint/2010/main" val="39872930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65" name="PlaceHolder 1"/>
          <p:cNvSpPr>
            <a:spLocks noGrp="1"/>
          </p:cNvSpPr>
          <p:nvPr>
            <p:ph type="title"/>
          </p:nvPr>
        </p:nvSpPr>
        <p:spPr>
          <a:xfrm>
            <a:off x="609562" y="273422"/>
            <a:ext cx="10972120" cy="1144631"/>
          </a:xfrm>
          <a:prstGeom prst="rect">
            <a:avLst/>
          </a:prstGeom>
        </p:spPr>
        <p:txBody>
          <a:bodyPr lIns="0" tIns="0" rIns="0" bIns="0" anchor="ctr">
            <a:noAutofit/>
          </a:bodyPr>
          <a:lstStyle/>
          <a:p>
            <a:pPr algn="ctr"/>
            <a:endParaRPr lang="en-GB" sz="5321" b="0" strike="noStrike" spc="-1">
              <a:latin typeface="Arial"/>
            </a:endParaRPr>
          </a:p>
        </p:txBody>
      </p:sp>
      <p:sp>
        <p:nvSpPr>
          <p:cNvPr id="66" name="PlaceHolder 2"/>
          <p:cNvSpPr>
            <a:spLocks noGrp="1"/>
          </p:cNvSpPr>
          <p:nvPr>
            <p:ph type="body"/>
          </p:nvPr>
        </p:nvSpPr>
        <p:spPr>
          <a:xfrm>
            <a:off x="609562" y="1604399"/>
            <a:ext cx="5354133" cy="1896978"/>
          </a:xfrm>
          <a:prstGeom prst="rect">
            <a:avLst/>
          </a:prstGeom>
        </p:spPr>
        <p:txBody>
          <a:bodyPr lIns="0" tIns="0" rIns="0" bIns="0">
            <a:normAutofit/>
          </a:bodyPr>
          <a:lstStyle/>
          <a:p>
            <a:endParaRPr lang="en-GB" sz="3870" b="0" strike="noStrike" spc="-1">
              <a:latin typeface="Arial"/>
            </a:endParaRPr>
          </a:p>
        </p:txBody>
      </p:sp>
      <p:sp>
        <p:nvSpPr>
          <p:cNvPr id="67" name="PlaceHolder 3"/>
          <p:cNvSpPr>
            <a:spLocks noGrp="1"/>
          </p:cNvSpPr>
          <p:nvPr>
            <p:ph type="body"/>
          </p:nvPr>
        </p:nvSpPr>
        <p:spPr>
          <a:xfrm>
            <a:off x="6231903" y="1604399"/>
            <a:ext cx="5354133" cy="1896978"/>
          </a:xfrm>
          <a:prstGeom prst="rect">
            <a:avLst/>
          </a:prstGeom>
        </p:spPr>
        <p:txBody>
          <a:bodyPr lIns="0" tIns="0" rIns="0" bIns="0">
            <a:normAutofit/>
          </a:bodyPr>
          <a:lstStyle/>
          <a:p>
            <a:endParaRPr lang="en-GB" sz="3870" b="0" strike="noStrike" spc="-1">
              <a:latin typeface="Arial"/>
            </a:endParaRPr>
          </a:p>
        </p:txBody>
      </p:sp>
      <p:sp>
        <p:nvSpPr>
          <p:cNvPr id="68" name="PlaceHolder 4"/>
          <p:cNvSpPr>
            <a:spLocks noGrp="1"/>
          </p:cNvSpPr>
          <p:nvPr>
            <p:ph type="body"/>
          </p:nvPr>
        </p:nvSpPr>
        <p:spPr>
          <a:xfrm>
            <a:off x="609562" y="3682062"/>
            <a:ext cx="5354133" cy="1896978"/>
          </a:xfrm>
          <a:prstGeom prst="rect">
            <a:avLst/>
          </a:prstGeom>
        </p:spPr>
        <p:txBody>
          <a:bodyPr lIns="0" tIns="0" rIns="0" bIns="0">
            <a:normAutofit/>
          </a:bodyPr>
          <a:lstStyle/>
          <a:p>
            <a:endParaRPr lang="en-GB" sz="3870" b="0" strike="noStrike" spc="-1">
              <a:latin typeface="Arial"/>
            </a:endParaRPr>
          </a:p>
        </p:txBody>
      </p:sp>
      <p:sp>
        <p:nvSpPr>
          <p:cNvPr id="69" name="PlaceHolder 5"/>
          <p:cNvSpPr>
            <a:spLocks noGrp="1"/>
          </p:cNvSpPr>
          <p:nvPr>
            <p:ph type="body"/>
          </p:nvPr>
        </p:nvSpPr>
        <p:spPr>
          <a:xfrm>
            <a:off x="6231903" y="3682062"/>
            <a:ext cx="5354133" cy="1896978"/>
          </a:xfrm>
          <a:prstGeom prst="rect">
            <a:avLst/>
          </a:prstGeom>
        </p:spPr>
        <p:txBody>
          <a:bodyPr lIns="0" tIns="0" rIns="0" bIns="0">
            <a:normAutofit/>
          </a:bodyPr>
          <a:lstStyle/>
          <a:p>
            <a:endParaRPr lang="en-GB" sz="3870" b="0" strike="noStrike" spc="-1">
              <a:latin typeface="Arial"/>
            </a:endParaRPr>
          </a:p>
        </p:txBody>
      </p:sp>
    </p:spTree>
    <p:extLst>
      <p:ext uri="{BB962C8B-B14F-4D97-AF65-F5344CB8AC3E}">
        <p14:creationId xmlns:p14="http://schemas.microsoft.com/office/powerpoint/2010/main" val="111434431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70" name="PlaceHolder 1"/>
          <p:cNvSpPr>
            <a:spLocks noGrp="1"/>
          </p:cNvSpPr>
          <p:nvPr>
            <p:ph type="title"/>
          </p:nvPr>
        </p:nvSpPr>
        <p:spPr>
          <a:xfrm>
            <a:off x="609562" y="273422"/>
            <a:ext cx="10972120" cy="1144631"/>
          </a:xfrm>
          <a:prstGeom prst="rect">
            <a:avLst/>
          </a:prstGeom>
        </p:spPr>
        <p:txBody>
          <a:bodyPr lIns="0" tIns="0" rIns="0" bIns="0" anchor="ctr">
            <a:noAutofit/>
          </a:bodyPr>
          <a:lstStyle/>
          <a:p>
            <a:pPr algn="ctr"/>
            <a:endParaRPr lang="en-GB" sz="5321" b="0" strike="noStrike" spc="-1">
              <a:latin typeface="Arial"/>
            </a:endParaRPr>
          </a:p>
        </p:txBody>
      </p:sp>
      <p:sp>
        <p:nvSpPr>
          <p:cNvPr id="71" name="PlaceHolder 2"/>
          <p:cNvSpPr>
            <a:spLocks noGrp="1"/>
          </p:cNvSpPr>
          <p:nvPr>
            <p:ph type="body"/>
          </p:nvPr>
        </p:nvSpPr>
        <p:spPr>
          <a:xfrm>
            <a:off x="609562" y="1604399"/>
            <a:ext cx="3532848" cy="1896978"/>
          </a:xfrm>
          <a:prstGeom prst="rect">
            <a:avLst/>
          </a:prstGeom>
        </p:spPr>
        <p:txBody>
          <a:bodyPr lIns="0" tIns="0" rIns="0" bIns="0">
            <a:normAutofit/>
          </a:bodyPr>
          <a:lstStyle/>
          <a:p>
            <a:endParaRPr lang="en-GB" sz="3870" b="0" strike="noStrike" spc="-1">
              <a:latin typeface="Arial"/>
            </a:endParaRPr>
          </a:p>
        </p:txBody>
      </p:sp>
      <p:sp>
        <p:nvSpPr>
          <p:cNvPr id="72" name="PlaceHolder 3"/>
          <p:cNvSpPr>
            <a:spLocks noGrp="1"/>
          </p:cNvSpPr>
          <p:nvPr>
            <p:ph type="body"/>
          </p:nvPr>
        </p:nvSpPr>
        <p:spPr>
          <a:xfrm>
            <a:off x="4319619" y="1604399"/>
            <a:ext cx="3532848" cy="1896978"/>
          </a:xfrm>
          <a:prstGeom prst="rect">
            <a:avLst/>
          </a:prstGeom>
        </p:spPr>
        <p:txBody>
          <a:bodyPr lIns="0" tIns="0" rIns="0" bIns="0">
            <a:normAutofit/>
          </a:bodyPr>
          <a:lstStyle/>
          <a:p>
            <a:endParaRPr lang="en-GB" sz="3870" b="0" strike="noStrike" spc="-1">
              <a:latin typeface="Arial"/>
            </a:endParaRPr>
          </a:p>
        </p:txBody>
      </p:sp>
      <p:sp>
        <p:nvSpPr>
          <p:cNvPr id="73" name="PlaceHolder 4"/>
          <p:cNvSpPr>
            <a:spLocks noGrp="1"/>
          </p:cNvSpPr>
          <p:nvPr>
            <p:ph type="body"/>
          </p:nvPr>
        </p:nvSpPr>
        <p:spPr>
          <a:xfrm>
            <a:off x="8029676" y="1604399"/>
            <a:ext cx="3532848" cy="1896978"/>
          </a:xfrm>
          <a:prstGeom prst="rect">
            <a:avLst/>
          </a:prstGeom>
        </p:spPr>
        <p:txBody>
          <a:bodyPr lIns="0" tIns="0" rIns="0" bIns="0">
            <a:normAutofit/>
          </a:bodyPr>
          <a:lstStyle/>
          <a:p>
            <a:endParaRPr lang="en-GB" sz="3870" b="0" strike="noStrike" spc="-1">
              <a:latin typeface="Arial"/>
            </a:endParaRPr>
          </a:p>
        </p:txBody>
      </p:sp>
      <p:sp>
        <p:nvSpPr>
          <p:cNvPr id="74" name="PlaceHolder 5"/>
          <p:cNvSpPr>
            <a:spLocks noGrp="1"/>
          </p:cNvSpPr>
          <p:nvPr>
            <p:ph type="body"/>
          </p:nvPr>
        </p:nvSpPr>
        <p:spPr>
          <a:xfrm>
            <a:off x="609562" y="3682062"/>
            <a:ext cx="3532848" cy="1896978"/>
          </a:xfrm>
          <a:prstGeom prst="rect">
            <a:avLst/>
          </a:prstGeom>
        </p:spPr>
        <p:txBody>
          <a:bodyPr lIns="0" tIns="0" rIns="0" bIns="0">
            <a:normAutofit/>
          </a:bodyPr>
          <a:lstStyle/>
          <a:p>
            <a:endParaRPr lang="en-GB" sz="3870" b="0" strike="noStrike" spc="-1">
              <a:latin typeface="Arial"/>
            </a:endParaRPr>
          </a:p>
        </p:txBody>
      </p:sp>
      <p:sp>
        <p:nvSpPr>
          <p:cNvPr id="75" name="PlaceHolder 6"/>
          <p:cNvSpPr>
            <a:spLocks noGrp="1"/>
          </p:cNvSpPr>
          <p:nvPr>
            <p:ph type="body"/>
          </p:nvPr>
        </p:nvSpPr>
        <p:spPr>
          <a:xfrm>
            <a:off x="4319619" y="3682062"/>
            <a:ext cx="3532848" cy="1896978"/>
          </a:xfrm>
          <a:prstGeom prst="rect">
            <a:avLst/>
          </a:prstGeom>
        </p:spPr>
        <p:txBody>
          <a:bodyPr lIns="0" tIns="0" rIns="0" bIns="0">
            <a:normAutofit/>
          </a:bodyPr>
          <a:lstStyle/>
          <a:p>
            <a:endParaRPr lang="en-GB" sz="3870" b="0" strike="noStrike" spc="-1">
              <a:latin typeface="Arial"/>
            </a:endParaRPr>
          </a:p>
        </p:txBody>
      </p:sp>
      <p:sp>
        <p:nvSpPr>
          <p:cNvPr id="76" name="PlaceHolder 7"/>
          <p:cNvSpPr>
            <a:spLocks noGrp="1"/>
          </p:cNvSpPr>
          <p:nvPr>
            <p:ph type="body"/>
          </p:nvPr>
        </p:nvSpPr>
        <p:spPr>
          <a:xfrm>
            <a:off x="8029676" y="3682062"/>
            <a:ext cx="3532848" cy="1896978"/>
          </a:xfrm>
          <a:prstGeom prst="rect">
            <a:avLst/>
          </a:prstGeom>
        </p:spPr>
        <p:txBody>
          <a:bodyPr lIns="0" tIns="0" rIns="0" bIns="0">
            <a:normAutofit/>
          </a:bodyPr>
          <a:lstStyle/>
          <a:p>
            <a:endParaRPr lang="en-GB" sz="3870" b="0" strike="noStrike" spc="-1">
              <a:latin typeface="Arial"/>
            </a:endParaRPr>
          </a:p>
        </p:txBody>
      </p:sp>
    </p:spTree>
    <p:extLst>
      <p:ext uri="{BB962C8B-B14F-4D97-AF65-F5344CB8AC3E}">
        <p14:creationId xmlns:p14="http://schemas.microsoft.com/office/powerpoint/2010/main" val="8603456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theme" Target="../theme/theme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41E478-29E1-4625-8D3D-484F1CF30D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7" name="Text Placeholder 6">
            <a:extLst>
              <a:ext uri="{FF2B5EF4-FFF2-40B4-BE49-F238E27FC236}">
                <a16:creationId xmlns:a16="http://schemas.microsoft.com/office/drawing/2014/main" id="{7110B568-5656-4DBC-894D-A7ED8585DF6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841714233"/>
      </p:ext>
    </p:extLst>
  </p:cSld>
  <p:clrMap bg1="lt1" tx1="dk1" bg2="lt2" tx2="dk2" accent1="accent1" accent2="accent2" accent3="accent3" accent4="accent4" accent5="accent5" accent6="accent6" hlink="hlink" folHlink="folHlink"/>
  <p:sldLayoutIdLst>
    <p:sldLayoutId id="2147483649" r:id="rId1"/>
    <p:sldLayoutId id="2147483663" r:id="rId2"/>
    <p:sldLayoutId id="2147483660" r:id="rId3"/>
    <p:sldLayoutId id="2147483665" r:id="rId4"/>
    <p:sldLayoutId id="2147483650" r:id="rId5"/>
    <p:sldLayoutId id="2147483652" r:id="rId6"/>
    <p:sldLayoutId id="2147483653" r:id="rId7"/>
    <p:sldLayoutId id="2147483661" r:id="rId8"/>
    <p:sldLayoutId id="2147483654" r:id="rId9"/>
    <p:sldLayoutId id="2147483662" r:id="rId10"/>
    <p:sldLayoutId id="2147483696" r:id="rId11"/>
    <p:sldLayoutId id="2147483697" r:id="rId12"/>
    <p:sldLayoutId id="2147483698" r:id="rId13"/>
    <p:sldLayoutId id="2147483699"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SzPct val="75000"/>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tx2"/>
        </a:buClr>
        <a:buSzPct val="75000"/>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6"/>
        </a:buClr>
        <a:buSzPct val="75000"/>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6"/>
        </a:buClr>
        <a:buSzPct val="75000"/>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SzPct val="75000"/>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12/1/2023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77761177"/>
      </p:ext>
    </p:extLst>
  </p:cSld>
  <p:clrMap bg1="lt1" tx1="dk1" bg2="lt2" tx2="dk2" accent1="accent1" accent2="accent2" accent3="accent3" accent4="accent4" accent5="accent5" accent6="accent6" hlink="hlink" folHlink="folHlink"/>
  <p:sldLayoutIdLst>
    <p:sldLayoutId id="214748369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rotWithShape="0">
          <a:gsLst>
            <a:gs pos="0">
              <a:srgbClr val="FFFFFF"/>
            </a:gs>
            <a:gs pos="100000">
              <a:srgbClr val="FEFEFE"/>
            </a:gs>
          </a:gsLst>
          <a:lin ang="5400000"/>
        </a:gradFill>
        <a:effectLst/>
      </p:bgPr>
    </p:bg>
    <p:spTree>
      <p:nvGrpSpPr>
        <p:cNvPr id="1" name=""/>
        <p:cNvGrpSpPr/>
        <p:nvPr/>
      </p:nvGrpSpPr>
      <p:grpSpPr>
        <a:xfrm>
          <a:off x="0" y="0"/>
          <a:ext cx="0" cy="0"/>
          <a:chOff x="0" y="0"/>
          <a:chExt cx="0" cy="0"/>
        </a:xfrm>
      </p:grpSpPr>
      <p:sp>
        <p:nvSpPr>
          <p:cNvPr id="41" name="CustomShape 1"/>
          <p:cNvSpPr/>
          <p:nvPr/>
        </p:nvSpPr>
        <p:spPr>
          <a:xfrm>
            <a:off x="2031148" y="1395849"/>
            <a:ext cx="8112402" cy="4047351"/>
          </a:xfrm>
          <a:prstGeom prst="rect">
            <a:avLst/>
          </a:prstGeom>
          <a:noFill/>
          <a:ln w="0">
            <a:noFill/>
          </a:ln>
        </p:spPr>
        <p:style>
          <a:lnRef idx="0">
            <a:scrgbClr r="0" g="0" b="0"/>
          </a:lnRef>
          <a:fillRef idx="0">
            <a:scrgbClr r="0" g="0" b="0"/>
          </a:fillRef>
          <a:effectRef idx="0">
            <a:scrgbClr r="0" g="0" b="0"/>
          </a:effectRef>
          <a:fontRef idx="minor"/>
        </p:style>
      </p:sp>
      <p:grpSp>
        <p:nvGrpSpPr>
          <p:cNvPr id="42" name="Group 2"/>
          <p:cNvGrpSpPr/>
          <p:nvPr/>
        </p:nvGrpSpPr>
        <p:grpSpPr>
          <a:xfrm>
            <a:off x="814201" y="1556941"/>
            <a:ext cx="11654394" cy="5155410"/>
            <a:chOff x="673200" y="1287360"/>
            <a:chExt cx="9636120" cy="4262760"/>
          </a:xfrm>
        </p:grpSpPr>
        <p:grpSp>
          <p:nvGrpSpPr>
            <p:cNvPr id="2" name="Group 3"/>
            <p:cNvGrpSpPr/>
            <p:nvPr/>
          </p:nvGrpSpPr>
          <p:grpSpPr>
            <a:xfrm>
              <a:off x="4560840" y="1290600"/>
              <a:ext cx="5748480" cy="3956400"/>
              <a:chOff x="4560840" y="1290600"/>
              <a:chExt cx="5748480" cy="3956400"/>
            </a:xfrm>
          </p:grpSpPr>
          <p:grpSp>
            <p:nvGrpSpPr>
              <p:cNvPr id="3" name="Group 4"/>
              <p:cNvGrpSpPr/>
              <p:nvPr/>
            </p:nvGrpSpPr>
            <p:grpSpPr>
              <a:xfrm>
                <a:off x="9551880" y="3859200"/>
                <a:ext cx="757440" cy="1387800"/>
                <a:chOff x="9551880" y="3859200"/>
                <a:chExt cx="757440" cy="1387800"/>
              </a:xfrm>
            </p:grpSpPr>
            <p:grpSp>
              <p:nvGrpSpPr>
                <p:cNvPr id="4" name="Group 5"/>
                <p:cNvGrpSpPr/>
                <p:nvPr/>
              </p:nvGrpSpPr>
              <p:grpSpPr>
                <a:xfrm>
                  <a:off x="9551880" y="4898880"/>
                  <a:ext cx="757440" cy="348120"/>
                  <a:chOff x="9551880" y="4898880"/>
                  <a:chExt cx="757440" cy="348120"/>
                </a:xfrm>
              </p:grpSpPr>
              <p:sp>
                <p:nvSpPr>
                  <p:cNvPr id="5" name="CustomShape 6"/>
                  <p:cNvSpPr/>
                  <p:nvPr/>
                </p:nvSpPr>
                <p:spPr>
                  <a:xfrm>
                    <a:off x="10269360" y="4898880"/>
                    <a:ext cx="39960" cy="178200"/>
                  </a:xfrm>
                  <a:custGeom>
                    <a:avLst/>
                    <a:gdLst/>
                    <a:ahLst/>
                    <a:cxnLst/>
                    <a:rect l="l" t="t" r="r" b="b"/>
                    <a:pathLst>
                      <a:path w="78" h="199">
                        <a:moveTo>
                          <a:pt x="25" y="3"/>
                        </a:moveTo>
                        <a:lnTo>
                          <a:pt x="33" y="0"/>
                        </a:lnTo>
                        <a:lnTo>
                          <a:pt x="47" y="22"/>
                        </a:lnTo>
                        <a:lnTo>
                          <a:pt x="45" y="86"/>
                        </a:lnTo>
                        <a:lnTo>
                          <a:pt x="55" y="86"/>
                        </a:lnTo>
                        <a:lnTo>
                          <a:pt x="57" y="94"/>
                        </a:lnTo>
                        <a:lnTo>
                          <a:pt x="60" y="108"/>
                        </a:lnTo>
                        <a:lnTo>
                          <a:pt x="62" y="116"/>
                        </a:lnTo>
                        <a:lnTo>
                          <a:pt x="70" y="113"/>
                        </a:lnTo>
                        <a:lnTo>
                          <a:pt x="76" y="100"/>
                        </a:lnTo>
                        <a:lnTo>
                          <a:pt x="78" y="108"/>
                        </a:lnTo>
                        <a:lnTo>
                          <a:pt x="74" y="119"/>
                        </a:lnTo>
                        <a:lnTo>
                          <a:pt x="70" y="127"/>
                        </a:lnTo>
                        <a:lnTo>
                          <a:pt x="68" y="144"/>
                        </a:lnTo>
                        <a:lnTo>
                          <a:pt x="59" y="152"/>
                        </a:lnTo>
                        <a:lnTo>
                          <a:pt x="53" y="155"/>
                        </a:lnTo>
                        <a:lnTo>
                          <a:pt x="45" y="163"/>
                        </a:lnTo>
                        <a:lnTo>
                          <a:pt x="43" y="171"/>
                        </a:lnTo>
                        <a:lnTo>
                          <a:pt x="45" y="180"/>
                        </a:lnTo>
                        <a:lnTo>
                          <a:pt x="47" y="188"/>
                        </a:lnTo>
                        <a:lnTo>
                          <a:pt x="37" y="193"/>
                        </a:lnTo>
                        <a:lnTo>
                          <a:pt x="31" y="196"/>
                        </a:lnTo>
                        <a:lnTo>
                          <a:pt x="25" y="199"/>
                        </a:lnTo>
                        <a:lnTo>
                          <a:pt x="21" y="196"/>
                        </a:lnTo>
                        <a:lnTo>
                          <a:pt x="12" y="193"/>
                        </a:lnTo>
                        <a:lnTo>
                          <a:pt x="8" y="188"/>
                        </a:lnTo>
                        <a:lnTo>
                          <a:pt x="12" y="182"/>
                        </a:lnTo>
                        <a:lnTo>
                          <a:pt x="20" y="180"/>
                        </a:lnTo>
                        <a:lnTo>
                          <a:pt x="25" y="166"/>
                        </a:lnTo>
                        <a:lnTo>
                          <a:pt x="25" y="160"/>
                        </a:lnTo>
                        <a:lnTo>
                          <a:pt x="20" y="155"/>
                        </a:lnTo>
                        <a:lnTo>
                          <a:pt x="12" y="146"/>
                        </a:lnTo>
                        <a:lnTo>
                          <a:pt x="6" y="146"/>
                        </a:lnTo>
                        <a:lnTo>
                          <a:pt x="2" y="144"/>
                        </a:lnTo>
                        <a:lnTo>
                          <a:pt x="0" y="135"/>
                        </a:lnTo>
                        <a:lnTo>
                          <a:pt x="2" y="130"/>
                        </a:lnTo>
                        <a:lnTo>
                          <a:pt x="6" y="130"/>
                        </a:lnTo>
                        <a:lnTo>
                          <a:pt x="12" y="127"/>
                        </a:lnTo>
                        <a:lnTo>
                          <a:pt x="20" y="119"/>
                        </a:lnTo>
                        <a:lnTo>
                          <a:pt x="23" y="116"/>
                        </a:lnTo>
                        <a:lnTo>
                          <a:pt x="27" y="86"/>
                        </a:lnTo>
                        <a:lnTo>
                          <a:pt x="23" y="77"/>
                        </a:lnTo>
                        <a:lnTo>
                          <a:pt x="18" y="72"/>
                        </a:lnTo>
                        <a:lnTo>
                          <a:pt x="16" y="55"/>
                        </a:lnTo>
                        <a:lnTo>
                          <a:pt x="18" y="39"/>
                        </a:lnTo>
                        <a:lnTo>
                          <a:pt x="20" y="28"/>
                        </a:lnTo>
                        <a:lnTo>
                          <a:pt x="25" y="3"/>
                        </a:lnTo>
                      </a:path>
                    </a:pathLst>
                  </a:custGeom>
                  <a:solidFill>
                    <a:srgbClr val="CCCCFF">
                      <a:alpha val="50000"/>
                    </a:srgbClr>
                  </a:solidFill>
                  <a:ln w="0">
                    <a:noFill/>
                  </a:ln>
                </p:spPr>
                <p:style>
                  <a:lnRef idx="0">
                    <a:scrgbClr r="0" g="0" b="0"/>
                  </a:lnRef>
                  <a:fillRef idx="0">
                    <a:scrgbClr r="0" g="0" b="0"/>
                  </a:fillRef>
                  <a:effectRef idx="0">
                    <a:scrgbClr r="0" g="0" b="0"/>
                  </a:effectRef>
                  <a:fontRef idx="minor"/>
                </p:style>
              </p:sp>
              <p:sp>
                <p:nvSpPr>
                  <p:cNvPr id="6" name="CustomShape 7"/>
                  <p:cNvSpPr/>
                  <p:nvPr/>
                </p:nvSpPr>
                <p:spPr>
                  <a:xfrm>
                    <a:off x="10005840" y="5105520"/>
                    <a:ext cx="154080" cy="141480"/>
                  </a:xfrm>
                  <a:custGeom>
                    <a:avLst/>
                    <a:gdLst/>
                    <a:ahLst/>
                    <a:cxnLst/>
                    <a:rect l="l" t="t" r="r" b="b"/>
                    <a:pathLst>
                      <a:path w="145" h="169">
                        <a:moveTo>
                          <a:pt x="102" y="0"/>
                        </a:moveTo>
                        <a:lnTo>
                          <a:pt x="120" y="0"/>
                        </a:lnTo>
                        <a:lnTo>
                          <a:pt x="145" y="44"/>
                        </a:lnTo>
                        <a:lnTo>
                          <a:pt x="118" y="83"/>
                        </a:lnTo>
                        <a:lnTo>
                          <a:pt x="118" y="100"/>
                        </a:lnTo>
                        <a:lnTo>
                          <a:pt x="112" y="105"/>
                        </a:lnTo>
                        <a:lnTo>
                          <a:pt x="96" y="105"/>
                        </a:lnTo>
                        <a:lnTo>
                          <a:pt x="76" y="127"/>
                        </a:lnTo>
                        <a:lnTo>
                          <a:pt x="59" y="150"/>
                        </a:lnTo>
                        <a:lnTo>
                          <a:pt x="47" y="169"/>
                        </a:lnTo>
                        <a:lnTo>
                          <a:pt x="47" y="152"/>
                        </a:lnTo>
                        <a:lnTo>
                          <a:pt x="25" y="155"/>
                        </a:lnTo>
                        <a:lnTo>
                          <a:pt x="16" y="155"/>
                        </a:lnTo>
                        <a:lnTo>
                          <a:pt x="0" y="155"/>
                        </a:lnTo>
                        <a:lnTo>
                          <a:pt x="22" y="127"/>
                        </a:lnTo>
                        <a:lnTo>
                          <a:pt x="29" y="114"/>
                        </a:lnTo>
                        <a:lnTo>
                          <a:pt x="37" y="114"/>
                        </a:lnTo>
                        <a:lnTo>
                          <a:pt x="53" y="91"/>
                        </a:lnTo>
                        <a:lnTo>
                          <a:pt x="59" y="91"/>
                        </a:lnTo>
                        <a:lnTo>
                          <a:pt x="59" y="89"/>
                        </a:lnTo>
                        <a:lnTo>
                          <a:pt x="67" y="80"/>
                        </a:lnTo>
                        <a:lnTo>
                          <a:pt x="76" y="80"/>
                        </a:lnTo>
                        <a:lnTo>
                          <a:pt x="73" y="55"/>
                        </a:lnTo>
                        <a:lnTo>
                          <a:pt x="74" y="55"/>
                        </a:lnTo>
                        <a:lnTo>
                          <a:pt x="84" y="42"/>
                        </a:lnTo>
                        <a:lnTo>
                          <a:pt x="88" y="53"/>
                        </a:lnTo>
                        <a:lnTo>
                          <a:pt x="104" y="33"/>
                        </a:lnTo>
                        <a:lnTo>
                          <a:pt x="102" y="0"/>
                        </a:lnTo>
                      </a:path>
                    </a:pathLst>
                  </a:custGeom>
                  <a:solidFill>
                    <a:srgbClr val="CCCCFF">
                      <a:alpha val="50000"/>
                    </a:srgbClr>
                  </a:solidFill>
                  <a:ln w="0">
                    <a:noFill/>
                  </a:ln>
                </p:spPr>
                <p:style>
                  <a:lnRef idx="0">
                    <a:scrgbClr r="0" g="0" b="0"/>
                  </a:lnRef>
                  <a:fillRef idx="0">
                    <a:scrgbClr r="0" g="0" b="0"/>
                  </a:fillRef>
                  <a:effectRef idx="0">
                    <a:scrgbClr r="0" g="0" b="0"/>
                  </a:effectRef>
                  <a:fontRef idx="minor"/>
                </p:style>
              </p:sp>
              <p:sp>
                <p:nvSpPr>
                  <p:cNvPr id="7" name="CustomShape 8"/>
                  <p:cNvSpPr/>
                  <p:nvPr/>
                </p:nvSpPr>
                <p:spPr>
                  <a:xfrm>
                    <a:off x="9551880" y="5116680"/>
                    <a:ext cx="360" cy="38160"/>
                  </a:xfrm>
                  <a:custGeom>
                    <a:avLst/>
                    <a:gdLst/>
                    <a:ahLst/>
                    <a:cxnLst/>
                    <a:rect l="l" t="t" r="r" b="b"/>
                    <a:pathLst>
                      <a:path w="55" h="89">
                        <a:moveTo>
                          <a:pt x="0" y="0"/>
                        </a:moveTo>
                        <a:lnTo>
                          <a:pt x="12" y="0"/>
                        </a:lnTo>
                        <a:lnTo>
                          <a:pt x="26" y="11"/>
                        </a:lnTo>
                        <a:lnTo>
                          <a:pt x="55" y="11"/>
                        </a:lnTo>
                        <a:lnTo>
                          <a:pt x="51" y="25"/>
                        </a:lnTo>
                        <a:lnTo>
                          <a:pt x="55" y="42"/>
                        </a:lnTo>
                        <a:lnTo>
                          <a:pt x="45" y="42"/>
                        </a:lnTo>
                        <a:lnTo>
                          <a:pt x="43" y="45"/>
                        </a:lnTo>
                        <a:lnTo>
                          <a:pt x="37" y="47"/>
                        </a:lnTo>
                        <a:lnTo>
                          <a:pt x="43" y="89"/>
                        </a:lnTo>
                        <a:lnTo>
                          <a:pt x="26" y="86"/>
                        </a:lnTo>
                        <a:lnTo>
                          <a:pt x="10" y="72"/>
                        </a:lnTo>
                        <a:lnTo>
                          <a:pt x="10" y="45"/>
                        </a:lnTo>
                        <a:lnTo>
                          <a:pt x="10" y="33"/>
                        </a:lnTo>
                        <a:lnTo>
                          <a:pt x="0" y="25"/>
                        </a:lnTo>
                        <a:lnTo>
                          <a:pt x="0" y="0"/>
                        </a:lnTo>
                      </a:path>
                    </a:pathLst>
                  </a:custGeom>
                  <a:solidFill>
                    <a:srgbClr val="CCCCFF">
                      <a:alpha val="50000"/>
                    </a:srgbClr>
                  </a:solidFill>
                  <a:ln w="0">
                    <a:noFill/>
                  </a:ln>
                </p:spPr>
                <p:style>
                  <a:lnRef idx="0">
                    <a:scrgbClr r="0" g="0" b="0"/>
                  </a:lnRef>
                  <a:fillRef idx="0">
                    <a:scrgbClr r="0" g="0" b="0"/>
                  </a:fillRef>
                  <a:effectRef idx="0">
                    <a:scrgbClr r="0" g="0" b="0"/>
                  </a:effectRef>
                  <a:fontRef idx="minor"/>
                </p:style>
              </p:sp>
            </p:grpSp>
            <p:sp>
              <p:nvSpPr>
                <p:cNvPr id="8" name="CustomShape 9"/>
                <p:cNvSpPr/>
                <p:nvPr/>
              </p:nvSpPr>
              <p:spPr>
                <a:xfrm>
                  <a:off x="9728280" y="3859200"/>
                  <a:ext cx="57240" cy="52560"/>
                </a:xfrm>
                <a:custGeom>
                  <a:avLst/>
                  <a:gdLst/>
                  <a:ahLst/>
                  <a:cxnLst/>
                  <a:rect l="l" t="t" r="r" b="b"/>
                  <a:pathLst>
                    <a:path w="88" h="100">
                      <a:moveTo>
                        <a:pt x="16" y="37"/>
                      </a:moveTo>
                      <a:lnTo>
                        <a:pt x="0" y="80"/>
                      </a:lnTo>
                      <a:lnTo>
                        <a:pt x="6" y="97"/>
                      </a:lnTo>
                      <a:lnTo>
                        <a:pt x="31" y="100"/>
                      </a:lnTo>
                      <a:lnTo>
                        <a:pt x="53" y="100"/>
                      </a:lnTo>
                      <a:lnTo>
                        <a:pt x="61" y="83"/>
                      </a:lnTo>
                      <a:lnTo>
                        <a:pt x="65" y="66"/>
                      </a:lnTo>
                      <a:lnTo>
                        <a:pt x="88" y="66"/>
                      </a:lnTo>
                      <a:lnTo>
                        <a:pt x="84" y="40"/>
                      </a:lnTo>
                      <a:lnTo>
                        <a:pt x="84" y="14"/>
                      </a:lnTo>
                      <a:lnTo>
                        <a:pt x="61" y="0"/>
                      </a:lnTo>
                      <a:lnTo>
                        <a:pt x="59" y="29"/>
                      </a:lnTo>
                      <a:lnTo>
                        <a:pt x="72" y="46"/>
                      </a:lnTo>
                      <a:lnTo>
                        <a:pt x="51" y="46"/>
                      </a:lnTo>
                      <a:lnTo>
                        <a:pt x="43" y="57"/>
                      </a:lnTo>
                      <a:lnTo>
                        <a:pt x="16" y="37"/>
                      </a:lnTo>
                    </a:path>
                  </a:pathLst>
                </a:custGeom>
                <a:solidFill>
                  <a:srgbClr val="CCCCFF">
                    <a:alpha val="50000"/>
                  </a:srgbClr>
                </a:solidFill>
                <a:ln w="0">
                  <a:noFill/>
                </a:ln>
              </p:spPr>
              <p:style>
                <a:lnRef idx="0">
                  <a:scrgbClr r="0" g="0" b="0"/>
                </a:lnRef>
                <a:fillRef idx="0">
                  <a:scrgbClr r="0" g="0" b="0"/>
                </a:fillRef>
                <a:effectRef idx="0">
                  <a:scrgbClr r="0" g="0" b="0"/>
                </a:effectRef>
                <a:fontRef idx="minor"/>
              </p:style>
            </p:sp>
          </p:grpSp>
          <p:grpSp>
            <p:nvGrpSpPr>
              <p:cNvPr id="9" name="Group 10"/>
              <p:cNvGrpSpPr/>
              <p:nvPr/>
            </p:nvGrpSpPr>
            <p:grpSpPr>
              <a:xfrm>
                <a:off x="8024760" y="1928880"/>
                <a:ext cx="1710000" cy="3057840"/>
                <a:chOff x="8024760" y="1928880"/>
                <a:chExt cx="1710000" cy="3057840"/>
              </a:xfrm>
            </p:grpSpPr>
            <p:grpSp>
              <p:nvGrpSpPr>
                <p:cNvPr id="10" name="Group 11"/>
                <p:cNvGrpSpPr/>
                <p:nvPr/>
              </p:nvGrpSpPr>
              <p:grpSpPr>
                <a:xfrm>
                  <a:off x="8317080" y="2247840"/>
                  <a:ext cx="300240" cy="857880"/>
                  <a:chOff x="8317080" y="2247840"/>
                  <a:chExt cx="300240" cy="857880"/>
                </a:xfrm>
              </p:grpSpPr>
              <p:sp>
                <p:nvSpPr>
                  <p:cNvPr id="11" name="CustomShape 12"/>
                  <p:cNvSpPr/>
                  <p:nvPr/>
                </p:nvSpPr>
                <p:spPr>
                  <a:xfrm>
                    <a:off x="8317080" y="3086280"/>
                    <a:ext cx="360" cy="19440"/>
                  </a:xfrm>
                  <a:custGeom>
                    <a:avLst/>
                    <a:gdLst/>
                    <a:ahLst/>
                    <a:cxnLst/>
                    <a:rect l="l" t="t" r="r" b="b"/>
                    <a:pathLst>
                      <a:path w="55" h="73">
                        <a:moveTo>
                          <a:pt x="0" y="56"/>
                        </a:moveTo>
                        <a:lnTo>
                          <a:pt x="10" y="70"/>
                        </a:lnTo>
                        <a:lnTo>
                          <a:pt x="22" y="67"/>
                        </a:lnTo>
                        <a:lnTo>
                          <a:pt x="39" y="73"/>
                        </a:lnTo>
                        <a:lnTo>
                          <a:pt x="53" y="73"/>
                        </a:lnTo>
                        <a:lnTo>
                          <a:pt x="55" y="48"/>
                        </a:lnTo>
                        <a:lnTo>
                          <a:pt x="51" y="31"/>
                        </a:lnTo>
                        <a:lnTo>
                          <a:pt x="41" y="11"/>
                        </a:lnTo>
                        <a:lnTo>
                          <a:pt x="31" y="11"/>
                        </a:lnTo>
                        <a:lnTo>
                          <a:pt x="28" y="0"/>
                        </a:lnTo>
                        <a:lnTo>
                          <a:pt x="14" y="0"/>
                        </a:lnTo>
                        <a:lnTo>
                          <a:pt x="14" y="22"/>
                        </a:lnTo>
                        <a:lnTo>
                          <a:pt x="0" y="56"/>
                        </a:lnTo>
                      </a:path>
                    </a:pathLst>
                  </a:custGeom>
                  <a:solidFill>
                    <a:srgbClr val="CCCCFF">
                      <a:alpha val="50000"/>
                    </a:srgbClr>
                  </a:solidFill>
                  <a:ln w="0">
                    <a:noFill/>
                  </a:ln>
                </p:spPr>
                <p:style>
                  <a:lnRef idx="0">
                    <a:scrgbClr r="0" g="0" b="0"/>
                  </a:lnRef>
                  <a:fillRef idx="0">
                    <a:scrgbClr r="0" g="0" b="0"/>
                  </a:fillRef>
                  <a:effectRef idx="0">
                    <a:scrgbClr r="0" g="0" b="0"/>
                  </a:effectRef>
                  <a:fontRef idx="minor"/>
                </p:style>
              </p:sp>
              <p:sp>
                <p:nvSpPr>
                  <p:cNvPr id="12" name="CustomShape 13"/>
                  <p:cNvSpPr/>
                  <p:nvPr/>
                </p:nvSpPr>
                <p:spPr>
                  <a:xfrm>
                    <a:off x="8570880" y="2919240"/>
                    <a:ext cx="360" cy="44640"/>
                  </a:xfrm>
                  <a:custGeom>
                    <a:avLst/>
                    <a:gdLst/>
                    <a:ahLst/>
                    <a:cxnLst/>
                    <a:rect l="l" t="t" r="r" b="b"/>
                    <a:pathLst>
                      <a:path w="53" h="93">
                        <a:moveTo>
                          <a:pt x="12" y="0"/>
                        </a:moveTo>
                        <a:lnTo>
                          <a:pt x="35" y="3"/>
                        </a:lnTo>
                        <a:lnTo>
                          <a:pt x="43" y="28"/>
                        </a:lnTo>
                        <a:lnTo>
                          <a:pt x="53" y="42"/>
                        </a:lnTo>
                        <a:lnTo>
                          <a:pt x="45" y="54"/>
                        </a:lnTo>
                        <a:lnTo>
                          <a:pt x="53" y="68"/>
                        </a:lnTo>
                        <a:lnTo>
                          <a:pt x="49" y="85"/>
                        </a:lnTo>
                        <a:lnTo>
                          <a:pt x="41" y="93"/>
                        </a:lnTo>
                        <a:lnTo>
                          <a:pt x="26" y="90"/>
                        </a:lnTo>
                        <a:lnTo>
                          <a:pt x="16" y="90"/>
                        </a:lnTo>
                        <a:lnTo>
                          <a:pt x="10" y="79"/>
                        </a:lnTo>
                        <a:lnTo>
                          <a:pt x="4" y="65"/>
                        </a:lnTo>
                        <a:lnTo>
                          <a:pt x="4" y="51"/>
                        </a:lnTo>
                        <a:lnTo>
                          <a:pt x="0" y="31"/>
                        </a:lnTo>
                        <a:lnTo>
                          <a:pt x="12" y="0"/>
                        </a:lnTo>
                      </a:path>
                    </a:pathLst>
                  </a:custGeom>
                  <a:solidFill>
                    <a:srgbClr val="CCCCFF">
                      <a:alpha val="50000"/>
                    </a:srgbClr>
                  </a:solidFill>
                  <a:ln w="0">
                    <a:noFill/>
                  </a:ln>
                </p:spPr>
                <p:style>
                  <a:lnRef idx="0">
                    <a:scrgbClr r="0" g="0" b="0"/>
                  </a:lnRef>
                  <a:fillRef idx="0">
                    <a:scrgbClr r="0" g="0" b="0"/>
                  </a:fillRef>
                  <a:effectRef idx="0">
                    <a:scrgbClr r="0" g="0" b="0"/>
                  </a:effectRef>
                  <a:fontRef idx="minor"/>
                </p:style>
              </p:sp>
              <p:sp>
                <p:nvSpPr>
                  <p:cNvPr id="13" name="CustomShape 14"/>
                  <p:cNvSpPr/>
                  <p:nvPr/>
                </p:nvSpPr>
                <p:spPr>
                  <a:xfrm>
                    <a:off x="8553600" y="2247840"/>
                    <a:ext cx="63720" cy="35280"/>
                  </a:xfrm>
                  <a:custGeom>
                    <a:avLst/>
                    <a:gdLst/>
                    <a:ahLst/>
                    <a:cxnLst/>
                    <a:rect l="l" t="t" r="r" b="b"/>
                    <a:pathLst>
                      <a:path w="94" h="86">
                        <a:moveTo>
                          <a:pt x="14" y="0"/>
                        </a:moveTo>
                        <a:lnTo>
                          <a:pt x="25" y="14"/>
                        </a:lnTo>
                        <a:lnTo>
                          <a:pt x="37" y="11"/>
                        </a:lnTo>
                        <a:lnTo>
                          <a:pt x="55" y="14"/>
                        </a:lnTo>
                        <a:lnTo>
                          <a:pt x="71" y="14"/>
                        </a:lnTo>
                        <a:lnTo>
                          <a:pt x="78" y="22"/>
                        </a:lnTo>
                        <a:lnTo>
                          <a:pt x="88" y="42"/>
                        </a:lnTo>
                        <a:lnTo>
                          <a:pt x="94" y="50"/>
                        </a:lnTo>
                        <a:lnTo>
                          <a:pt x="72" y="55"/>
                        </a:lnTo>
                        <a:lnTo>
                          <a:pt x="67" y="61"/>
                        </a:lnTo>
                        <a:lnTo>
                          <a:pt x="72" y="72"/>
                        </a:lnTo>
                        <a:lnTo>
                          <a:pt x="72" y="83"/>
                        </a:lnTo>
                        <a:lnTo>
                          <a:pt x="51" y="72"/>
                        </a:lnTo>
                        <a:lnTo>
                          <a:pt x="33" y="64"/>
                        </a:lnTo>
                        <a:lnTo>
                          <a:pt x="25" y="67"/>
                        </a:lnTo>
                        <a:lnTo>
                          <a:pt x="25" y="83"/>
                        </a:lnTo>
                        <a:lnTo>
                          <a:pt x="14" y="86"/>
                        </a:lnTo>
                        <a:lnTo>
                          <a:pt x="8" y="72"/>
                        </a:lnTo>
                        <a:lnTo>
                          <a:pt x="6" y="55"/>
                        </a:lnTo>
                        <a:lnTo>
                          <a:pt x="0" y="53"/>
                        </a:lnTo>
                        <a:lnTo>
                          <a:pt x="6" y="36"/>
                        </a:lnTo>
                        <a:lnTo>
                          <a:pt x="16" y="31"/>
                        </a:lnTo>
                        <a:lnTo>
                          <a:pt x="14" y="0"/>
                        </a:lnTo>
                      </a:path>
                    </a:pathLst>
                  </a:custGeom>
                  <a:solidFill>
                    <a:srgbClr val="CCCCFF">
                      <a:alpha val="50000"/>
                    </a:srgbClr>
                  </a:solidFill>
                  <a:ln w="0">
                    <a:noFill/>
                  </a:ln>
                </p:spPr>
                <p:style>
                  <a:lnRef idx="0">
                    <a:scrgbClr r="0" g="0" b="0"/>
                  </a:lnRef>
                  <a:fillRef idx="0">
                    <a:scrgbClr r="0" g="0" b="0"/>
                  </a:fillRef>
                  <a:effectRef idx="0">
                    <a:scrgbClr r="0" g="0" b="0"/>
                  </a:effectRef>
                  <a:fontRef idx="minor"/>
                </p:style>
              </p:sp>
            </p:grpSp>
            <p:sp>
              <p:nvSpPr>
                <p:cNvPr id="14" name="CustomShape 15"/>
                <p:cNvSpPr/>
                <p:nvPr/>
              </p:nvSpPr>
              <p:spPr>
                <a:xfrm>
                  <a:off x="8694720" y="4156200"/>
                  <a:ext cx="1040040" cy="830520"/>
                </a:xfrm>
                <a:custGeom>
                  <a:avLst/>
                  <a:gdLst/>
                  <a:ahLst/>
                  <a:cxnLst/>
                  <a:rect l="l" t="t" r="r" b="b"/>
                  <a:pathLst>
                    <a:path w="653" h="693">
                      <a:moveTo>
                        <a:pt x="470" y="0"/>
                      </a:moveTo>
                      <a:lnTo>
                        <a:pt x="505" y="0"/>
                      </a:lnTo>
                      <a:lnTo>
                        <a:pt x="505" y="56"/>
                      </a:lnTo>
                      <a:lnTo>
                        <a:pt x="519" y="70"/>
                      </a:lnTo>
                      <a:lnTo>
                        <a:pt x="523" y="78"/>
                      </a:lnTo>
                      <a:lnTo>
                        <a:pt x="531" y="78"/>
                      </a:lnTo>
                      <a:lnTo>
                        <a:pt x="534" y="89"/>
                      </a:lnTo>
                      <a:lnTo>
                        <a:pt x="538" y="145"/>
                      </a:lnTo>
                      <a:lnTo>
                        <a:pt x="558" y="181"/>
                      </a:lnTo>
                      <a:lnTo>
                        <a:pt x="587" y="234"/>
                      </a:lnTo>
                      <a:lnTo>
                        <a:pt x="587" y="242"/>
                      </a:lnTo>
                      <a:lnTo>
                        <a:pt x="618" y="287"/>
                      </a:lnTo>
                      <a:lnTo>
                        <a:pt x="618" y="295"/>
                      </a:lnTo>
                      <a:lnTo>
                        <a:pt x="649" y="331"/>
                      </a:lnTo>
                      <a:lnTo>
                        <a:pt x="653" y="395"/>
                      </a:lnTo>
                      <a:lnTo>
                        <a:pt x="649" y="454"/>
                      </a:lnTo>
                      <a:lnTo>
                        <a:pt x="639" y="481"/>
                      </a:lnTo>
                      <a:lnTo>
                        <a:pt x="628" y="495"/>
                      </a:lnTo>
                      <a:lnTo>
                        <a:pt x="624" y="523"/>
                      </a:lnTo>
                      <a:lnTo>
                        <a:pt x="612" y="548"/>
                      </a:lnTo>
                      <a:lnTo>
                        <a:pt x="602" y="559"/>
                      </a:lnTo>
                      <a:lnTo>
                        <a:pt x="604" y="568"/>
                      </a:lnTo>
                      <a:lnTo>
                        <a:pt x="593" y="584"/>
                      </a:lnTo>
                      <a:lnTo>
                        <a:pt x="587" y="621"/>
                      </a:lnTo>
                      <a:lnTo>
                        <a:pt x="585" y="640"/>
                      </a:lnTo>
                      <a:lnTo>
                        <a:pt x="573" y="648"/>
                      </a:lnTo>
                      <a:lnTo>
                        <a:pt x="571" y="657"/>
                      </a:lnTo>
                      <a:lnTo>
                        <a:pt x="564" y="674"/>
                      </a:lnTo>
                      <a:lnTo>
                        <a:pt x="550" y="676"/>
                      </a:lnTo>
                      <a:lnTo>
                        <a:pt x="540" y="682"/>
                      </a:lnTo>
                      <a:lnTo>
                        <a:pt x="527" y="693"/>
                      </a:lnTo>
                      <a:lnTo>
                        <a:pt x="509" y="671"/>
                      </a:lnTo>
                      <a:lnTo>
                        <a:pt x="490" y="674"/>
                      </a:lnTo>
                      <a:lnTo>
                        <a:pt x="484" y="674"/>
                      </a:lnTo>
                      <a:lnTo>
                        <a:pt x="457" y="679"/>
                      </a:lnTo>
                      <a:lnTo>
                        <a:pt x="439" y="657"/>
                      </a:lnTo>
                      <a:lnTo>
                        <a:pt x="428" y="635"/>
                      </a:lnTo>
                      <a:lnTo>
                        <a:pt x="420" y="637"/>
                      </a:lnTo>
                      <a:lnTo>
                        <a:pt x="412" y="618"/>
                      </a:lnTo>
                      <a:lnTo>
                        <a:pt x="408" y="601"/>
                      </a:lnTo>
                      <a:lnTo>
                        <a:pt x="404" y="596"/>
                      </a:lnTo>
                      <a:lnTo>
                        <a:pt x="404" y="568"/>
                      </a:lnTo>
                      <a:lnTo>
                        <a:pt x="406" y="551"/>
                      </a:lnTo>
                      <a:lnTo>
                        <a:pt x="402" y="540"/>
                      </a:lnTo>
                      <a:lnTo>
                        <a:pt x="387" y="545"/>
                      </a:lnTo>
                      <a:lnTo>
                        <a:pt x="379" y="548"/>
                      </a:lnTo>
                      <a:lnTo>
                        <a:pt x="365" y="548"/>
                      </a:lnTo>
                      <a:lnTo>
                        <a:pt x="360" y="548"/>
                      </a:lnTo>
                      <a:lnTo>
                        <a:pt x="354" y="548"/>
                      </a:lnTo>
                      <a:lnTo>
                        <a:pt x="344" y="532"/>
                      </a:lnTo>
                      <a:lnTo>
                        <a:pt x="334" y="509"/>
                      </a:lnTo>
                      <a:lnTo>
                        <a:pt x="332" y="512"/>
                      </a:lnTo>
                      <a:lnTo>
                        <a:pt x="315" y="512"/>
                      </a:lnTo>
                      <a:lnTo>
                        <a:pt x="313" y="504"/>
                      </a:lnTo>
                      <a:lnTo>
                        <a:pt x="303" y="512"/>
                      </a:lnTo>
                      <a:lnTo>
                        <a:pt x="293" y="509"/>
                      </a:lnTo>
                      <a:lnTo>
                        <a:pt x="278" y="509"/>
                      </a:lnTo>
                      <a:lnTo>
                        <a:pt x="268" y="504"/>
                      </a:lnTo>
                      <a:lnTo>
                        <a:pt x="264" y="512"/>
                      </a:lnTo>
                      <a:lnTo>
                        <a:pt x="249" y="515"/>
                      </a:lnTo>
                      <a:lnTo>
                        <a:pt x="245" y="509"/>
                      </a:lnTo>
                      <a:lnTo>
                        <a:pt x="235" y="523"/>
                      </a:lnTo>
                      <a:lnTo>
                        <a:pt x="223" y="537"/>
                      </a:lnTo>
                      <a:lnTo>
                        <a:pt x="216" y="537"/>
                      </a:lnTo>
                      <a:lnTo>
                        <a:pt x="204" y="554"/>
                      </a:lnTo>
                      <a:lnTo>
                        <a:pt x="187" y="554"/>
                      </a:lnTo>
                      <a:lnTo>
                        <a:pt x="173" y="559"/>
                      </a:lnTo>
                      <a:lnTo>
                        <a:pt x="157" y="568"/>
                      </a:lnTo>
                      <a:lnTo>
                        <a:pt x="150" y="579"/>
                      </a:lnTo>
                      <a:lnTo>
                        <a:pt x="144" y="576"/>
                      </a:lnTo>
                      <a:lnTo>
                        <a:pt x="138" y="587"/>
                      </a:lnTo>
                      <a:lnTo>
                        <a:pt x="130" y="590"/>
                      </a:lnTo>
                      <a:lnTo>
                        <a:pt x="120" y="604"/>
                      </a:lnTo>
                      <a:lnTo>
                        <a:pt x="89" y="604"/>
                      </a:lnTo>
                      <a:lnTo>
                        <a:pt x="76" y="584"/>
                      </a:lnTo>
                      <a:lnTo>
                        <a:pt x="74" y="576"/>
                      </a:lnTo>
                      <a:lnTo>
                        <a:pt x="70" y="584"/>
                      </a:lnTo>
                      <a:lnTo>
                        <a:pt x="64" y="571"/>
                      </a:lnTo>
                      <a:lnTo>
                        <a:pt x="66" y="534"/>
                      </a:lnTo>
                      <a:lnTo>
                        <a:pt x="70" y="512"/>
                      </a:lnTo>
                      <a:lnTo>
                        <a:pt x="64" y="495"/>
                      </a:lnTo>
                      <a:lnTo>
                        <a:pt x="58" y="479"/>
                      </a:lnTo>
                      <a:lnTo>
                        <a:pt x="56" y="459"/>
                      </a:lnTo>
                      <a:lnTo>
                        <a:pt x="47" y="451"/>
                      </a:lnTo>
                      <a:lnTo>
                        <a:pt x="45" y="448"/>
                      </a:lnTo>
                      <a:lnTo>
                        <a:pt x="43" y="440"/>
                      </a:lnTo>
                      <a:lnTo>
                        <a:pt x="29" y="415"/>
                      </a:lnTo>
                      <a:lnTo>
                        <a:pt x="12" y="353"/>
                      </a:lnTo>
                      <a:lnTo>
                        <a:pt x="6" y="312"/>
                      </a:lnTo>
                      <a:lnTo>
                        <a:pt x="6" y="287"/>
                      </a:lnTo>
                      <a:lnTo>
                        <a:pt x="0" y="278"/>
                      </a:lnTo>
                      <a:lnTo>
                        <a:pt x="2" y="256"/>
                      </a:lnTo>
                      <a:lnTo>
                        <a:pt x="8" y="245"/>
                      </a:lnTo>
                      <a:lnTo>
                        <a:pt x="29" y="214"/>
                      </a:lnTo>
                      <a:lnTo>
                        <a:pt x="51" y="217"/>
                      </a:lnTo>
                      <a:lnTo>
                        <a:pt x="54" y="223"/>
                      </a:lnTo>
                      <a:lnTo>
                        <a:pt x="82" y="223"/>
                      </a:lnTo>
                      <a:lnTo>
                        <a:pt x="84" y="214"/>
                      </a:lnTo>
                      <a:lnTo>
                        <a:pt x="89" y="217"/>
                      </a:lnTo>
                      <a:lnTo>
                        <a:pt x="97" y="209"/>
                      </a:lnTo>
                      <a:lnTo>
                        <a:pt x="103" y="212"/>
                      </a:lnTo>
                      <a:lnTo>
                        <a:pt x="109" y="206"/>
                      </a:lnTo>
                      <a:lnTo>
                        <a:pt x="107" y="198"/>
                      </a:lnTo>
                      <a:lnTo>
                        <a:pt x="113" y="178"/>
                      </a:lnTo>
                      <a:lnTo>
                        <a:pt x="120" y="170"/>
                      </a:lnTo>
                      <a:lnTo>
                        <a:pt x="117" y="164"/>
                      </a:lnTo>
                      <a:lnTo>
                        <a:pt x="120" y="159"/>
                      </a:lnTo>
                      <a:lnTo>
                        <a:pt x="117" y="150"/>
                      </a:lnTo>
                      <a:lnTo>
                        <a:pt x="128" y="136"/>
                      </a:lnTo>
                      <a:lnTo>
                        <a:pt x="146" y="134"/>
                      </a:lnTo>
                      <a:lnTo>
                        <a:pt x="163" y="100"/>
                      </a:lnTo>
                      <a:lnTo>
                        <a:pt x="185" y="72"/>
                      </a:lnTo>
                      <a:lnTo>
                        <a:pt x="194" y="70"/>
                      </a:lnTo>
                      <a:lnTo>
                        <a:pt x="200" y="64"/>
                      </a:lnTo>
                      <a:lnTo>
                        <a:pt x="210" y="64"/>
                      </a:lnTo>
                      <a:lnTo>
                        <a:pt x="227" y="86"/>
                      </a:lnTo>
                      <a:lnTo>
                        <a:pt x="233" y="89"/>
                      </a:lnTo>
                      <a:lnTo>
                        <a:pt x="239" y="78"/>
                      </a:lnTo>
                      <a:lnTo>
                        <a:pt x="251" y="64"/>
                      </a:lnTo>
                      <a:lnTo>
                        <a:pt x="258" y="61"/>
                      </a:lnTo>
                      <a:lnTo>
                        <a:pt x="266" y="39"/>
                      </a:lnTo>
                      <a:lnTo>
                        <a:pt x="274" y="36"/>
                      </a:lnTo>
                      <a:lnTo>
                        <a:pt x="284" y="28"/>
                      </a:lnTo>
                      <a:lnTo>
                        <a:pt x="293" y="19"/>
                      </a:lnTo>
                      <a:lnTo>
                        <a:pt x="303" y="19"/>
                      </a:lnTo>
                      <a:lnTo>
                        <a:pt x="311" y="8"/>
                      </a:lnTo>
                      <a:lnTo>
                        <a:pt x="323" y="8"/>
                      </a:lnTo>
                      <a:lnTo>
                        <a:pt x="336" y="8"/>
                      </a:lnTo>
                      <a:lnTo>
                        <a:pt x="354" y="14"/>
                      </a:lnTo>
                      <a:lnTo>
                        <a:pt x="365" y="25"/>
                      </a:lnTo>
                      <a:lnTo>
                        <a:pt x="367" y="33"/>
                      </a:lnTo>
                      <a:lnTo>
                        <a:pt x="369" y="39"/>
                      </a:lnTo>
                      <a:lnTo>
                        <a:pt x="371" y="53"/>
                      </a:lnTo>
                      <a:lnTo>
                        <a:pt x="369" y="58"/>
                      </a:lnTo>
                      <a:lnTo>
                        <a:pt x="369" y="70"/>
                      </a:lnTo>
                      <a:lnTo>
                        <a:pt x="367" y="78"/>
                      </a:lnTo>
                      <a:lnTo>
                        <a:pt x="396" y="109"/>
                      </a:lnTo>
                      <a:lnTo>
                        <a:pt x="406" y="125"/>
                      </a:lnTo>
                      <a:lnTo>
                        <a:pt x="418" y="131"/>
                      </a:lnTo>
                      <a:lnTo>
                        <a:pt x="430" y="139"/>
                      </a:lnTo>
                      <a:lnTo>
                        <a:pt x="437" y="142"/>
                      </a:lnTo>
                      <a:lnTo>
                        <a:pt x="449" y="134"/>
                      </a:lnTo>
                      <a:lnTo>
                        <a:pt x="459" y="109"/>
                      </a:lnTo>
                      <a:lnTo>
                        <a:pt x="463" y="89"/>
                      </a:lnTo>
                      <a:lnTo>
                        <a:pt x="466" y="53"/>
                      </a:lnTo>
                      <a:lnTo>
                        <a:pt x="470" y="36"/>
                      </a:lnTo>
                      <a:lnTo>
                        <a:pt x="470" y="0"/>
                      </a:lnTo>
                    </a:path>
                  </a:pathLst>
                </a:custGeom>
                <a:solidFill>
                  <a:srgbClr val="CCCCFF">
                    <a:alpha val="50000"/>
                  </a:srgbClr>
                </a:solidFill>
                <a:ln w="0">
                  <a:noFill/>
                </a:ln>
              </p:spPr>
              <p:style>
                <a:lnRef idx="0">
                  <a:scrgbClr r="0" g="0" b="0"/>
                </a:lnRef>
                <a:fillRef idx="0">
                  <a:scrgbClr r="0" g="0" b="0"/>
                </a:fillRef>
                <a:effectRef idx="0">
                  <a:scrgbClr r="0" g="0" b="0"/>
                </a:effectRef>
                <a:fontRef idx="minor"/>
              </p:style>
            </p:sp>
            <p:sp>
              <p:nvSpPr>
                <p:cNvPr id="15" name="CustomShape 16"/>
                <p:cNvSpPr/>
                <p:nvPr/>
              </p:nvSpPr>
              <p:spPr>
                <a:xfrm>
                  <a:off x="8426520" y="3957480"/>
                  <a:ext cx="535320" cy="46440"/>
                </a:xfrm>
                <a:custGeom>
                  <a:avLst/>
                  <a:gdLst/>
                  <a:ahLst/>
                  <a:cxnLst/>
                  <a:rect l="l" t="t" r="r" b="b"/>
                  <a:pathLst>
                    <a:path w="362" h="94">
                      <a:moveTo>
                        <a:pt x="0" y="0"/>
                      </a:moveTo>
                      <a:lnTo>
                        <a:pt x="27" y="14"/>
                      </a:lnTo>
                      <a:lnTo>
                        <a:pt x="51" y="14"/>
                      </a:lnTo>
                      <a:lnTo>
                        <a:pt x="72" y="14"/>
                      </a:lnTo>
                      <a:lnTo>
                        <a:pt x="88" y="14"/>
                      </a:lnTo>
                      <a:lnTo>
                        <a:pt x="99" y="17"/>
                      </a:lnTo>
                      <a:lnTo>
                        <a:pt x="115" y="25"/>
                      </a:lnTo>
                      <a:lnTo>
                        <a:pt x="123" y="44"/>
                      </a:lnTo>
                      <a:lnTo>
                        <a:pt x="130" y="53"/>
                      </a:lnTo>
                      <a:lnTo>
                        <a:pt x="144" y="50"/>
                      </a:lnTo>
                      <a:lnTo>
                        <a:pt x="160" y="50"/>
                      </a:lnTo>
                      <a:lnTo>
                        <a:pt x="177" y="61"/>
                      </a:lnTo>
                      <a:lnTo>
                        <a:pt x="189" y="66"/>
                      </a:lnTo>
                      <a:lnTo>
                        <a:pt x="197" y="66"/>
                      </a:lnTo>
                      <a:lnTo>
                        <a:pt x="199" y="53"/>
                      </a:lnTo>
                      <a:lnTo>
                        <a:pt x="204" y="44"/>
                      </a:lnTo>
                      <a:lnTo>
                        <a:pt x="228" y="50"/>
                      </a:lnTo>
                      <a:lnTo>
                        <a:pt x="247" y="50"/>
                      </a:lnTo>
                      <a:lnTo>
                        <a:pt x="265" y="50"/>
                      </a:lnTo>
                      <a:lnTo>
                        <a:pt x="278" y="58"/>
                      </a:lnTo>
                      <a:lnTo>
                        <a:pt x="286" y="64"/>
                      </a:lnTo>
                      <a:lnTo>
                        <a:pt x="300" y="61"/>
                      </a:lnTo>
                      <a:lnTo>
                        <a:pt x="309" y="55"/>
                      </a:lnTo>
                      <a:lnTo>
                        <a:pt x="315" y="50"/>
                      </a:lnTo>
                      <a:lnTo>
                        <a:pt x="331" y="50"/>
                      </a:lnTo>
                      <a:lnTo>
                        <a:pt x="341" y="44"/>
                      </a:lnTo>
                      <a:lnTo>
                        <a:pt x="354" y="39"/>
                      </a:lnTo>
                      <a:lnTo>
                        <a:pt x="362" y="39"/>
                      </a:lnTo>
                      <a:lnTo>
                        <a:pt x="360" y="58"/>
                      </a:lnTo>
                      <a:lnTo>
                        <a:pt x="356" y="66"/>
                      </a:lnTo>
                      <a:lnTo>
                        <a:pt x="348" y="75"/>
                      </a:lnTo>
                      <a:lnTo>
                        <a:pt x="341" y="75"/>
                      </a:lnTo>
                      <a:lnTo>
                        <a:pt x="339" y="75"/>
                      </a:lnTo>
                      <a:lnTo>
                        <a:pt x="329" y="77"/>
                      </a:lnTo>
                      <a:lnTo>
                        <a:pt x="321" y="88"/>
                      </a:lnTo>
                      <a:lnTo>
                        <a:pt x="313" y="86"/>
                      </a:lnTo>
                      <a:lnTo>
                        <a:pt x="306" y="80"/>
                      </a:lnTo>
                      <a:lnTo>
                        <a:pt x="298" y="86"/>
                      </a:lnTo>
                      <a:lnTo>
                        <a:pt x="290" y="88"/>
                      </a:lnTo>
                      <a:lnTo>
                        <a:pt x="284" y="88"/>
                      </a:lnTo>
                      <a:lnTo>
                        <a:pt x="278" y="94"/>
                      </a:lnTo>
                      <a:lnTo>
                        <a:pt x="263" y="94"/>
                      </a:lnTo>
                      <a:lnTo>
                        <a:pt x="257" y="86"/>
                      </a:lnTo>
                      <a:lnTo>
                        <a:pt x="249" y="75"/>
                      </a:lnTo>
                      <a:lnTo>
                        <a:pt x="239" y="86"/>
                      </a:lnTo>
                      <a:lnTo>
                        <a:pt x="234" y="94"/>
                      </a:lnTo>
                      <a:lnTo>
                        <a:pt x="226" y="94"/>
                      </a:lnTo>
                      <a:lnTo>
                        <a:pt x="212" y="75"/>
                      </a:lnTo>
                      <a:lnTo>
                        <a:pt x="208" y="77"/>
                      </a:lnTo>
                      <a:lnTo>
                        <a:pt x="200" y="77"/>
                      </a:lnTo>
                      <a:lnTo>
                        <a:pt x="195" y="88"/>
                      </a:lnTo>
                      <a:lnTo>
                        <a:pt x="183" y="86"/>
                      </a:lnTo>
                      <a:lnTo>
                        <a:pt x="171" y="86"/>
                      </a:lnTo>
                      <a:lnTo>
                        <a:pt x="165" y="80"/>
                      </a:lnTo>
                      <a:lnTo>
                        <a:pt x="158" y="75"/>
                      </a:lnTo>
                      <a:lnTo>
                        <a:pt x="146" y="77"/>
                      </a:lnTo>
                      <a:lnTo>
                        <a:pt x="134" y="88"/>
                      </a:lnTo>
                      <a:lnTo>
                        <a:pt x="127" y="86"/>
                      </a:lnTo>
                      <a:lnTo>
                        <a:pt x="115" y="80"/>
                      </a:lnTo>
                      <a:lnTo>
                        <a:pt x="101" y="72"/>
                      </a:lnTo>
                      <a:lnTo>
                        <a:pt x="90" y="72"/>
                      </a:lnTo>
                      <a:lnTo>
                        <a:pt x="66" y="64"/>
                      </a:lnTo>
                      <a:lnTo>
                        <a:pt x="51" y="58"/>
                      </a:lnTo>
                      <a:lnTo>
                        <a:pt x="41" y="55"/>
                      </a:lnTo>
                      <a:lnTo>
                        <a:pt x="25" y="53"/>
                      </a:lnTo>
                      <a:lnTo>
                        <a:pt x="16" y="41"/>
                      </a:lnTo>
                      <a:lnTo>
                        <a:pt x="6" y="39"/>
                      </a:lnTo>
                      <a:lnTo>
                        <a:pt x="2" y="36"/>
                      </a:lnTo>
                      <a:lnTo>
                        <a:pt x="0" y="30"/>
                      </a:lnTo>
                      <a:lnTo>
                        <a:pt x="0" y="0"/>
                      </a:lnTo>
                    </a:path>
                  </a:pathLst>
                </a:custGeom>
                <a:solidFill>
                  <a:srgbClr val="CCCCFF">
                    <a:alpha val="50000"/>
                  </a:srgbClr>
                </a:solidFill>
                <a:ln w="0">
                  <a:noFill/>
                </a:ln>
              </p:spPr>
              <p:style>
                <a:lnRef idx="0">
                  <a:scrgbClr r="0" g="0" b="0"/>
                </a:lnRef>
                <a:fillRef idx="0">
                  <a:scrgbClr r="0" g="0" b="0"/>
                </a:fillRef>
                <a:effectRef idx="0">
                  <a:scrgbClr r="0" g="0" b="0"/>
                </a:effectRef>
                <a:fontRef idx="minor"/>
              </p:style>
            </p:sp>
            <p:sp>
              <p:nvSpPr>
                <p:cNvPr id="16" name="CustomShape 17"/>
                <p:cNvSpPr/>
                <p:nvPr/>
              </p:nvSpPr>
              <p:spPr>
                <a:xfrm>
                  <a:off x="8772480" y="3714840"/>
                  <a:ext cx="189000" cy="160560"/>
                </a:xfrm>
                <a:custGeom>
                  <a:avLst/>
                  <a:gdLst/>
                  <a:ahLst/>
                  <a:cxnLst/>
                  <a:rect l="l" t="t" r="r" b="b"/>
                  <a:pathLst>
                    <a:path w="164" h="181">
                      <a:moveTo>
                        <a:pt x="41" y="0"/>
                      </a:moveTo>
                      <a:lnTo>
                        <a:pt x="80" y="3"/>
                      </a:lnTo>
                      <a:lnTo>
                        <a:pt x="117" y="3"/>
                      </a:lnTo>
                      <a:lnTo>
                        <a:pt x="137" y="0"/>
                      </a:lnTo>
                      <a:lnTo>
                        <a:pt x="164" y="17"/>
                      </a:lnTo>
                      <a:lnTo>
                        <a:pt x="146" y="22"/>
                      </a:lnTo>
                      <a:lnTo>
                        <a:pt x="137" y="31"/>
                      </a:lnTo>
                      <a:lnTo>
                        <a:pt x="131" y="36"/>
                      </a:lnTo>
                      <a:lnTo>
                        <a:pt x="127" y="42"/>
                      </a:lnTo>
                      <a:lnTo>
                        <a:pt x="127" y="47"/>
                      </a:lnTo>
                      <a:lnTo>
                        <a:pt x="127" y="56"/>
                      </a:lnTo>
                      <a:lnTo>
                        <a:pt x="115" y="61"/>
                      </a:lnTo>
                      <a:lnTo>
                        <a:pt x="105" y="61"/>
                      </a:lnTo>
                      <a:lnTo>
                        <a:pt x="102" y="64"/>
                      </a:lnTo>
                      <a:lnTo>
                        <a:pt x="92" y="64"/>
                      </a:lnTo>
                      <a:lnTo>
                        <a:pt x="88" y="56"/>
                      </a:lnTo>
                      <a:lnTo>
                        <a:pt x="80" y="45"/>
                      </a:lnTo>
                      <a:lnTo>
                        <a:pt x="72" y="36"/>
                      </a:lnTo>
                      <a:lnTo>
                        <a:pt x="57" y="36"/>
                      </a:lnTo>
                      <a:lnTo>
                        <a:pt x="53" y="36"/>
                      </a:lnTo>
                      <a:lnTo>
                        <a:pt x="49" y="50"/>
                      </a:lnTo>
                      <a:lnTo>
                        <a:pt x="51" y="64"/>
                      </a:lnTo>
                      <a:lnTo>
                        <a:pt x="51" y="72"/>
                      </a:lnTo>
                      <a:lnTo>
                        <a:pt x="53" y="81"/>
                      </a:lnTo>
                      <a:lnTo>
                        <a:pt x="61" y="78"/>
                      </a:lnTo>
                      <a:lnTo>
                        <a:pt x="72" y="70"/>
                      </a:lnTo>
                      <a:lnTo>
                        <a:pt x="80" y="70"/>
                      </a:lnTo>
                      <a:lnTo>
                        <a:pt x="86" y="75"/>
                      </a:lnTo>
                      <a:lnTo>
                        <a:pt x="86" y="81"/>
                      </a:lnTo>
                      <a:lnTo>
                        <a:pt x="82" y="92"/>
                      </a:lnTo>
                      <a:lnTo>
                        <a:pt x="80" y="97"/>
                      </a:lnTo>
                      <a:lnTo>
                        <a:pt x="80" y="103"/>
                      </a:lnTo>
                      <a:lnTo>
                        <a:pt x="78" y="111"/>
                      </a:lnTo>
                      <a:lnTo>
                        <a:pt x="82" y="120"/>
                      </a:lnTo>
                      <a:lnTo>
                        <a:pt x="90" y="131"/>
                      </a:lnTo>
                      <a:lnTo>
                        <a:pt x="92" y="128"/>
                      </a:lnTo>
                      <a:lnTo>
                        <a:pt x="92" y="139"/>
                      </a:lnTo>
                      <a:lnTo>
                        <a:pt x="88" y="148"/>
                      </a:lnTo>
                      <a:lnTo>
                        <a:pt x="84" y="156"/>
                      </a:lnTo>
                      <a:lnTo>
                        <a:pt x="82" y="170"/>
                      </a:lnTo>
                      <a:lnTo>
                        <a:pt x="74" y="175"/>
                      </a:lnTo>
                      <a:lnTo>
                        <a:pt x="68" y="175"/>
                      </a:lnTo>
                      <a:lnTo>
                        <a:pt x="62" y="175"/>
                      </a:lnTo>
                      <a:lnTo>
                        <a:pt x="62" y="164"/>
                      </a:lnTo>
                      <a:lnTo>
                        <a:pt x="61" y="145"/>
                      </a:lnTo>
                      <a:lnTo>
                        <a:pt x="55" y="139"/>
                      </a:lnTo>
                      <a:lnTo>
                        <a:pt x="53" y="131"/>
                      </a:lnTo>
                      <a:lnTo>
                        <a:pt x="55" y="114"/>
                      </a:lnTo>
                      <a:lnTo>
                        <a:pt x="49" y="109"/>
                      </a:lnTo>
                      <a:lnTo>
                        <a:pt x="35" y="114"/>
                      </a:lnTo>
                      <a:lnTo>
                        <a:pt x="29" y="109"/>
                      </a:lnTo>
                      <a:lnTo>
                        <a:pt x="23" y="117"/>
                      </a:lnTo>
                      <a:lnTo>
                        <a:pt x="29" y="123"/>
                      </a:lnTo>
                      <a:lnTo>
                        <a:pt x="39" y="128"/>
                      </a:lnTo>
                      <a:lnTo>
                        <a:pt x="41" y="134"/>
                      </a:lnTo>
                      <a:lnTo>
                        <a:pt x="47" y="145"/>
                      </a:lnTo>
                      <a:lnTo>
                        <a:pt x="47" y="153"/>
                      </a:lnTo>
                      <a:lnTo>
                        <a:pt x="41" y="167"/>
                      </a:lnTo>
                      <a:lnTo>
                        <a:pt x="33" y="178"/>
                      </a:lnTo>
                      <a:lnTo>
                        <a:pt x="29" y="181"/>
                      </a:lnTo>
                      <a:lnTo>
                        <a:pt x="29" y="173"/>
                      </a:lnTo>
                      <a:lnTo>
                        <a:pt x="29" y="164"/>
                      </a:lnTo>
                      <a:lnTo>
                        <a:pt x="31" y="153"/>
                      </a:lnTo>
                      <a:lnTo>
                        <a:pt x="21" y="145"/>
                      </a:lnTo>
                      <a:lnTo>
                        <a:pt x="12" y="136"/>
                      </a:lnTo>
                      <a:lnTo>
                        <a:pt x="10" y="128"/>
                      </a:lnTo>
                      <a:lnTo>
                        <a:pt x="0" y="123"/>
                      </a:lnTo>
                      <a:lnTo>
                        <a:pt x="2" y="109"/>
                      </a:lnTo>
                      <a:lnTo>
                        <a:pt x="10" y="100"/>
                      </a:lnTo>
                      <a:lnTo>
                        <a:pt x="16" y="86"/>
                      </a:lnTo>
                      <a:lnTo>
                        <a:pt x="21" y="72"/>
                      </a:lnTo>
                      <a:lnTo>
                        <a:pt x="23" y="58"/>
                      </a:lnTo>
                      <a:lnTo>
                        <a:pt x="21" y="45"/>
                      </a:lnTo>
                      <a:lnTo>
                        <a:pt x="25" y="39"/>
                      </a:lnTo>
                      <a:lnTo>
                        <a:pt x="29" y="33"/>
                      </a:lnTo>
                      <a:lnTo>
                        <a:pt x="23" y="22"/>
                      </a:lnTo>
                      <a:lnTo>
                        <a:pt x="41" y="0"/>
                      </a:lnTo>
                    </a:path>
                  </a:pathLst>
                </a:custGeom>
                <a:solidFill>
                  <a:srgbClr val="CCCCFF">
                    <a:alpha val="50000"/>
                  </a:srgbClr>
                </a:solidFill>
                <a:ln w="0">
                  <a:noFill/>
                </a:ln>
              </p:spPr>
              <p:style>
                <a:lnRef idx="0">
                  <a:scrgbClr r="0" g="0" b="0"/>
                </a:lnRef>
                <a:fillRef idx="0">
                  <a:scrgbClr r="0" g="0" b="0"/>
                </a:fillRef>
                <a:effectRef idx="0">
                  <a:scrgbClr r="0" g="0" b="0"/>
                </a:effectRef>
                <a:fontRef idx="minor"/>
              </p:style>
            </p:sp>
            <p:sp>
              <p:nvSpPr>
                <p:cNvPr id="17" name="CustomShape 18"/>
                <p:cNvSpPr/>
                <p:nvPr/>
              </p:nvSpPr>
              <p:spPr>
                <a:xfrm>
                  <a:off x="8472600" y="3608280"/>
                  <a:ext cx="219240" cy="248040"/>
                </a:xfrm>
                <a:custGeom>
                  <a:avLst/>
                  <a:gdLst/>
                  <a:ahLst/>
                  <a:cxnLst/>
                  <a:rect l="l" t="t" r="r" b="b"/>
                  <a:pathLst>
                    <a:path w="181" h="248">
                      <a:moveTo>
                        <a:pt x="0" y="83"/>
                      </a:moveTo>
                      <a:lnTo>
                        <a:pt x="37" y="44"/>
                      </a:lnTo>
                      <a:lnTo>
                        <a:pt x="56" y="28"/>
                      </a:lnTo>
                      <a:lnTo>
                        <a:pt x="66" y="14"/>
                      </a:lnTo>
                      <a:lnTo>
                        <a:pt x="95" y="0"/>
                      </a:lnTo>
                      <a:lnTo>
                        <a:pt x="111" y="30"/>
                      </a:lnTo>
                      <a:lnTo>
                        <a:pt x="127" y="17"/>
                      </a:lnTo>
                      <a:lnTo>
                        <a:pt x="132" y="8"/>
                      </a:lnTo>
                      <a:lnTo>
                        <a:pt x="146" y="0"/>
                      </a:lnTo>
                      <a:lnTo>
                        <a:pt x="154" y="0"/>
                      </a:lnTo>
                      <a:lnTo>
                        <a:pt x="156" y="11"/>
                      </a:lnTo>
                      <a:lnTo>
                        <a:pt x="156" y="19"/>
                      </a:lnTo>
                      <a:lnTo>
                        <a:pt x="148" y="33"/>
                      </a:lnTo>
                      <a:lnTo>
                        <a:pt x="148" y="41"/>
                      </a:lnTo>
                      <a:lnTo>
                        <a:pt x="169" y="77"/>
                      </a:lnTo>
                      <a:lnTo>
                        <a:pt x="173" y="99"/>
                      </a:lnTo>
                      <a:lnTo>
                        <a:pt x="179" y="99"/>
                      </a:lnTo>
                      <a:lnTo>
                        <a:pt x="181" y="110"/>
                      </a:lnTo>
                      <a:lnTo>
                        <a:pt x="173" y="121"/>
                      </a:lnTo>
                      <a:lnTo>
                        <a:pt x="167" y="116"/>
                      </a:lnTo>
                      <a:lnTo>
                        <a:pt x="154" y="124"/>
                      </a:lnTo>
                      <a:lnTo>
                        <a:pt x="156" y="146"/>
                      </a:lnTo>
                      <a:lnTo>
                        <a:pt x="140" y="160"/>
                      </a:lnTo>
                      <a:lnTo>
                        <a:pt x="140" y="196"/>
                      </a:lnTo>
                      <a:lnTo>
                        <a:pt x="140" y="220"/>
                      </a:lnTo>
                      <a:lnTo>
                        <a:pt x="132" y="231"/>
                      </a:lnTo>
                      <a:lnTo>
                        <a:pt x="127" y="248"/>
                      </a:lnTo>
                      <a:lnTo>
                        <a:pt x="119" y="245"/>
                      </a:lnTo>
                      <a:lnTo>
                        <a:pt x="107" y="237"/>
                      </a:lnTo>
                      <a:lnTo>
                        <a:pt x="97" y="229"/>
                      </a:lnTo>
                      <a:lnTo>
                        <a:pt x="90" y="215"/>
                      </a:lnTo>
                      <a:lnTo>
                        <a:pt x="62" y="218"/>
                      </a:lnTo>
                      <a:lnTo>
                        <a:pt x="39" y="209"/>
                      </a:lnTo>
                      <a:lnTo>
                        <a:pt x="23" y="187"/>
                      </a:lnTo>
                      <a:lnTo>
                        <a:pt x="14" y="171"/>
                      </a:lnTo>
                      <a:lnTo>
                        <a:pt x="6" y="157"/>
                      </a:lnTo>
                      <a:lnTo>
                        <a:pt x="6" y="130"/>
                      </a:lnTo>
                      <a:lnTo>
                        <a:pt x="0" y="83"/>
                      </a:lnTo>
                    </a:path>
                  </a:pathLst>
                </a:custGeom>
                <a:solidFill>
                  <a:srgbClr val="CCCCFF">
                    <a:alpha val="50000"/>
                  </a:srgbClr>
                </a:solidFill>
                <a:ln w="0">
                  <a:noFill/>
                </a:ln>
              </p:spPr>
              <p:style>
                <a:lnRef idx="0">
                  <a:scrgbClr r="0" g="0" b="0"/>
                </a:lnRef>
                <a:fillRef idx="0">
                  <a:scrgbClr r="0" g="0" b="0"/>
                </a:fillRef>
                <a:effectRef idx="0">
                  <a:scrgbClr r="0" g="0" b="0"/>
                </a:effectRef>
                <a:fontRef idx="minor"/>
              </p:style>
            </p:sp>
            <p:sp>
              <p:nvSpPr>
                <p:cNvPr id="18" name="CustomShape 19"/>
                <p:cNvSpPr/>
                <p:nvPr/>
              </p:nvSpPr>
              <p:spPr>
                <a:xfrm>
                  <a:off x="9140760" y="3794040"/>
                  <a:ext cx="508320" cy="230400"/>
                </a:xfrm>
                <a:custGeom>
                  <a:avLst/>
                  <a:gdLst/>
                  <a:ahLst/>
                  <a:cxnLst/>
                  <a:rect l="l" t="t" r="r" b="b"/>
                  <a:pathLst>
                    <a:path w="347" h="234">
                      <a:moveTo>
                        <a:pt x="0" y="0"/>
                      </a:moveTo>
                      <a:lnTo>
                        <a:pt x="31" y="3"/>
                      </a:lnTo>
                      <a:lnTo>
                        <a:pt x="57" y="6"/>
                      </a:lnTo>
                      <a:lnTo>
                        <a:pt x="68" y="39"/>
                      </a:lnTo>
                      <a:lnTo>
                        <a:pt x="70" y="50"/>
                      </a:lnTo>
                      <a:lnTo>
                        <a:pt x="74" y="56"/>
                      </a:lnTo>
                      <a:lnTo>
                        <a:pt x="82" y="47"/>
                      </a:lnTo>
                      <a:lnTo>
                        <a:pt x="96" y="47"/>
                      </a:lnTo>
                      <a:lnTo>
                        <a:pt x="103" y="56"/>
                      </a:lnTo>
                      <a:lnTo>
                        <a:pt x="107" y="53"/>
                      </a:lnTo>
                      <a:lnTo>
                        <a:pt x="119" y="39"/>
                      </a:lnTo>
                      <a:lnTo>
                        <a:pt x="121" y="39"/>
                      </a:lnTo>
                      <a:lnTo>
                        <a:pt x="131" y="31"/>
                      </a:lnTo>
                      <a:lnTo>
                        <a:pt x="140" y="31"/>
                      </a:lnTo>
                      <a:lnTo>
                        <a:pt x="172" y="47"/>
                      </a:lnTo>
                      <a:lnTo>
                        <a:pt x="185" y="47"/>
                      </a:lnTo>
                      <a:lnTo>
                        <a:pt x="199" y="61"/>
                      </a:lnTo>
                      <a:lnTo>
                        <a:pt x="212" y="67"/>
                      </a:lnTo>
                      <a:lnTo>
                        <a:pt x="224" y="78"/>
                      </a:lnTo>
                      <a:lnTo>
                        <a:pt x="234" y="81"/>
                      </a:lnTo>
                      <a:lnTo>
                        <a:pt x="259" y="92"/>
                      </a:lnTo>
                      <a:lnTo>
                        <a:pt x="271" y="111"/>
                      </a:lnTo>
                      <a:lnTo>
                        <a:pt x="277" y="123"/>
                      </a:lnTo>
                      <a:lnTo>
                        <a:pt x="275" y="128"/>
                      </a:lnTo>
                      <a:lnTo>
                        <a:pt x="285" y="139"/>
                      </a:lnTo>
                      <a:lnTo>
                        <a:pt x="292" y="142"/>
                      </a:lnTo>
                      <a:lnTo>
                        <a:pt x="296" y="145"/>
                      </a:lnTo>
                      <a:lnTo>
                        <a:pt x="306" y="148"/>
                      </a:lnTo>
                      <a:lnTo>
                        <a:pt x="322" y="164"/>
                      </a:lnTo>
                      <a:lnTo>
                        <a:pt x="322" y="176"/>
                      </a:lnTo>
                      <a:lnTo>
                        <a:pt x="331" y="187"/>
                      </a:lnTo>
                      <a:lnTo>
                        <a:pt x="333" y="192"/>
                      </a:lnTo>
                      <a:lnTo>
                        <a:pt x="347" y="215"/>
                      </a:lnTo>
                      <a:lnTo>
                        <a:pt x="335" y="234"/>
                      </a:lnTo>
                      <a:lnTo>
                        <a:pt x="331" y="234"/>
                      </a:lnTo>
                      <a:lnTo>
                        <a:pt x="320" y="234"/>
                      </a:lnTo>
                      <a:lnTo>
                        <a:pt x="316" y="226"/>
                      </a:lnTo>
                      <a:lnTo>
                        <a:pt x="310" y="226"/>
                      </a:lnTo>
                      <a:lnTo>
                        <a:pt x="304" y="228"/>
                      </a:lnTo>
                      <a:lnTo>
                        <a:pt x="275" y="184"/>
                      </a:lnTo>
                      <a:lnTo>
                        <a:pt x="257" y="187"/>
                      </a:lnTo>
                      <a:lnTo>
                        <a:pt x="240" y="184"/>
                      </a:lnTo>
                      <a:lnTo>
                        <a:pt x="234" y="189"/>
                      </a:lnTo>
                      <a:lnTo>
                        <a:pt x="228" y="198"/>
                      </a:lnTo>
                      <a:lnTo>
                        <a:pt x="226" y="192"/>
                      </a:lnTo>
                      <a:lnTo>
                        <a:pt x="218" y="206"/>
                      </a:lnTo>
                      <a:lnTo>
                        <a:pt x="207" y="226"/>
                      </a:lnTo>
                      <a:lnTo>
                        <a:pt x="197" y="217"/>
                      </a:lnTo>
                      <a:lnTo>
                        <a:pt x="185" y="212"/>
                      </a:lnTo>
                      <a:lnTo>
                        <a:pt x="177" y="212"/>
                      </a:lnTo>
                      <a:lnTo>
                        <a:pt x="166" y="206"/>
                      </a:lnTo>
                      <a:lnTo>
                        <a:pt x="160" y="212"/>
                      </a:lnTo>
                      <a:lnTo>
                        <a:pt x="152" y="184"/>
                      </a:lnTo>
                      <a:lnTo>
                        <a:pt x="138" y="159"/>
                      </a:lnTo>
                      <a:lnTo>
                        <a:pt x="125" y="128"/>
                      </a:lnTo>
                      <a:lnTo>
                        <a:pt x="113" y="111"/>
                      </a:lnTo>
                      <a:lnTo>
                        <a:pt x="103" y="95"/>
                      </a:lnTo>
                      <a:lnTo>
                        <a:pt x="82" y="95"/>
                      </a:lnTo>
                      <a:lnTo>
                        <a:pt x="62" y="103"/>
                      </a:lnTo>
                      <a:lnTo>
                        <a:pt x="53" y="92"/>
                      </a:lnTo>
                      <a:lnTo>
                        <a:pt x="33" y="84"/>
                      </a:lnTo>
                      <a:lnTo>
                        <a:pt x="23" y="75"/>
                      </a:lnTo>
                      <a:lnTo>
                        <a:pt x="23" y="42"/>
                      </a:lnTo>
                      <a:lnTo>
                        <a:pt x="25" y="25"/>
                      </a:lnTo>
                      <a:lnTo>
                        <a:pt x="0" y="0"/>
                      </a:lnTo>
                    </a:path>
                  </a:pathLst>
                </a:custGeom>
                <a:solidFill>
                  <a:srgbClr val="CCCCFF">
                    <a:alpha val="50000"/>
                  </a:srgbClr>
                </a:solidFill>
                <a:ln w="0">
                  <a:noFill/>
                </a:ln>
              </p:spPr>
              <p:style>
                <a:lnRef idx="0">
                  <a:scrgbClr r="0" g="0" b="0"/>
                </a:lnRef>
                <a:fillRef idx="0">
                  <a:scrgbClr r="0" g="0" b="0"/>
                </a:fillRef>
                <a:effectRef idx="0">
                  <a:scrgbClr r="0" g="0" b="0"/>
                </a:effectRef>
                <a:fontRef idx="minor"/>
              </p:style>
            </p:sp>
            <p:sp>
              <p:nvSpPr>
                <p:cNvPr id="19" name="CustomShape 20"/>
                <p:cNvSpPr/>
                <p:nvPr/>
              </p:nvSpPr>
              <p:spPr>
                <a:xfrm>
                  <a:off x="8024760" y="3575160"/>
                  <a:ext cx="266760" cy="327240"/>
                </a:xfrm>
                <a:custGeom>
                  <a:avLst/>
                  <a:gdLst/>
                  <a:ahLst/>
                  <a:cxnLst/>
                  <a:rect l="l" t="t" r="r" b="b"/>
                  <a:pathLst>
                    <a:path w="208" h="309">
                      <a:moveTo>
                        <a:pt x="0" y="8"/>
                      </a:moveTo>
                      <a:lnTo>
                        <a:pt x="21" y="0"/>
                      </a:lnTo>
                      <a:lnTo>
                        <a:pt x="46" y="14"/>
                      </a:lnTo>
                      <a:lnTo>
                        <a:pt x="50" y="28"/>
                      </a:lnTo>
                      <a:lnTo>
                        <a:pt x="50" y="33"/>
                      </a:lnTo>
                      <a:lnTo>
                        <a:pt x="56" y="36"/>
                      </a:lnTo>
                      <a:lnTo>
                        <a:pt x="56" y="42"/>
                      </a:lnTo>
                      <a:lnTo>
                        <a:pt x="64" y="45"/>
                      </a:lnTo>
                      <a:lnTo>
                        <a:pt x="64" y="56"/>
                      </a:lnTo>
                      <a:lnTo>
                        <a:pt x="89" y="89"/>
                      </a:lnTo>
                      <a:lnTo>
                        <a:pt x="92" y="89"/>
                      </a:lnTo>
                      <a:lnTo>
                        <a:pt x="96" y="97"/>
                      </a:lnTo>
                      <a:lnTo>
                        <a:pt x="100" y="106"/>
                      </a:lnTo>
                      <a:lnTo>
                        <a:pt x="104" y="106"/>
                      </a:lnTo>
                      <a:lnTo>
                        <a:pt x="121" y="117"/>
                      </a:lnTo>
                      <a:lnTo>
                        <a:pt x="154" y="122"/>
                      </a:lnTo>
                      <a:lnTo>
                        <a:pt x="156" y="161"/>
                      </a:lnTo>
                      <a:lnTo>
                        <a:pt x="164" y="167"/>
                      </a:lnTo>
                      <a:lnTo>
                        <a:pt x="162" y="181"/>
                      </a:lnTo>
                      <a:lnTo>
                        <a:pt x="181" y="200"/>
                      </a:lnTo>
                      <a:lnTo>
                        <a:pt x="198" y="209"/>
                      </a:lnTo>
                      <a:lnTo>
                        <a:pt x="198" y="273"/>
                      </a:lnTo>
                      <a:lnTo>
                        <a:pt x="208" y="298"/>
                      </a:lnTo>
                      <a:lnTo>
                        <a:pt x="202" y="306"/>
                      </a:lnTo>
                      <a:lnTo>
                        <a:pt x="191" y="309"/>
                      </a:lnTo>
                      <a:lnTo>
                        <a:pt x="189" y="287"/>
                      </a:lnTo>
                      <a:lnTo>
                        <a:pt x="169" y="309"/>
                      </a:lnTo>
                      <a:lnTo>
                        <a:pt x="156" y="276"/>
                      </a:lnTo>
                      <a:lnTo>
                        <a:pt x="148" y="253"/>
                      </a:lnTo>
                      <a:lnTo>
                        <a:pt x="125" y="223"/>
                      </a:lnTo>
                      <a:lnTo>
                        <a:pt x="119" y="223"/>
                      </a:lnTo>
                      <a:lnTo>
                        <a:pt x="98" y="206"/>
                      </a:lnTo>
                      <a:lnTo>
                        <a:pt x="94" y="189"/>
                      </a:lnTo>
                      <a:lnTo>
                        <a:pt x="94" y="178"/>
                      </a:lnTo>
                      <a:lnTo>
                        <a:pt x="77" y="134"/>
                      </a:lnTo>
                      <a:lnTo>
                        <a:pt x="69" y="106"/>
                      </a:lnTo>
                      <a:lnTo>
                        <a:pt x="48" y="81"/>
                      </a:lnTo>
                      <a:lnTo>
                        <a:pt x="19" y="42"/>
                      </a:lnTo>
                      <a:lnTo>
                        <a:pt x="0" y="8"/>
                      </a:lnTo>
                    </a:path>
                  </a:pathLst>
                </a:custGeom>
                <a:solidFill>
                  <a:srgbClr val="CCCCFF">
                    <a:alpha val="50000"/>
                  </a:srgbClr>
                </a:solidFill>
                <a:ln w="0">
                  <a:noFill/>
                </a:ln>
              </p:spPr>
              <p:style>
                <a:lnRef idx="0">
                  <a:scrgbClr r="0" g="0" b="0"/>
                </a:lnRef>
                <a:fillRef idx="0">
                  <a:scrgbClr r="0" g="0" b="0"/>
                </a:fillRef>
                <a:effectRef idx="0">
                  <a:scrgbClr r="0" g="0" b="0"/>
                </a:effectRef>
                <a:fontRef idx="minor"/>
              </p:style>
            </p:sp>
            <p:sp>
              <p:nvSpPr>
                <p:cNvPr id="20" name="CustomShape 21"/>
                <p:cNvSpPr/>
                <p:nvPr/>
              </p:nvSpPr>
              <p:spPr>
                <a:xfrm>
                  <a:off x="8674200" y="3141720"/>
                  <a:ext cx="258840" cy="368640"/>
                </a:xfrm>
                <a:custGeom>
                  <a:avLst/>
                  <a:gdLst/>
                  <a:ahLst/>
                  <a:cxnLst/>
                  <a:rect l="l" t="t" r="r" b="b"/>
                  <a:pathLst>
                    <a:path w="204" h="340">
                      <a:moveTo>
                        <a:pt x="14" y="0"/>
                      </a:moveTo>
                      <a:lnTo>
                        <a:pt x="31" y="0"/>
                      </a:lnTo>
                      <a:lnTo>
                        <a:pt x="51" y="36"/>
                      </a:lnTo>
                      <a:lnTo>
                        <a:pt x="47" y="70"/>
                      </a:lnTo>
                      <a:lnTo>
                        <a:pt x="59" y="81"/>
                      </a:lnTo>
                      <a:lnTo>
                        <a:pt x="65" y="103"/>
                      </a:lnTo>
                      <a:lnTo>
                        <a:pt x="78" y="114"/>
                      </a:lnTo>
                      <a:lnTo>
                        <a:pt x="94" y="117"/>
                      </a:lnTo>
                      <a:lnTo>
                        <a:pt x="118" y="134"/>
                      </a:lnTo>
                      <a:lnTo>
                        <a:pt x="133" y="153"/>
                      </a:lnTo>
                      <a:lnTo>
                        <a:pt x="137" y="153"/>
                      </a:lnTo>
                      <a:lnTo>
                        <a:pt x="157" y="170"/>
                      </a:lnTo>
                      <a:lnTo>
                        <a:pt x="157" y="212"/>
                      </a:lnTo>
                      <a:lnTo>
                        <a:pt x="163" y="231"/>
                      </a:lnTo>
                      <a:lnTo>
                        <a:pt x="169" y="242"/>
                      </a:lnTo>
                      <a:lnTo>
                        <a:pt x="177" y="254"/>
                      </a:lnTo>
                      <a:lnTo>
                        <a:pt x="184" y="268"/>
                      </a:lnTo>
                      <a:lnTo>
                        <a:pt x="188" y="284"/>
                      </a:lnTo>
                      <a:lnTo>
                        <a:pt x="204" y="298"/>
                      </a:lnTo>
                      <a:lnTo>
                        <a:pt x="202" y="315"/>
                      </a:lnTo>
                      <a:lnTo>
                        <a:pt x="186" y="318"/>
                      </a:lnTo>
                      <a:lnTo>
                        <a:pt x="180" y="304"/>
                      </a:lnTo>
                      <a:lnTo>
                        <a:pt x="169" y="304"/>
                      </a:lnTo>
                      <a:lnTo>
                        <a:pt x="169" y="340"/>
                      </a:lnTo>
                      <a:lnTo>
                        <a:pt x="159" y="340"/>
                      </a:lnTo>
                      <a:lnTo>
                        <a:pt x="147" y="323"/>
                      </a:lnTo>
                      <a:lnTo>
                        <a:pt x="139" y="315"/>
                      </a:lnTo>
                      <a:lnTo>
                        <a:pt x="139" y="295"/>
                      </a:lnTo>
                      <a:lnTo>
                        <a:pt x="122" y="295"/>
                      </a:lnTo>
                      <a:lnTo>
                        <a:pt x="116" y="315"/>
                      </a:lnTo>
                      <a:lnTo>
                        <a:pt x="110" y="295"/>
                      </a:lnTo>
                      <a:lnTo>
                        <a:pt x="108" y="276"/>
                      </a:lnTo>
                      <a:lnTo>
                        <a:pt x="129" y="268"/>
                      </a:lnTo>
                      <a:lnTo>
                        <a:pt x="141" y="273"/>
                      </a:lnTo>
                      <a:lnTo>
                        <a:pt x="143" y="240"/>
                      </a:lnTo>
                      <a:lnTo>
                        <a:pt x="131" y="229"/>
                      </a:lnTo>
                      <a:lnTo>
                        <a:pt x="124" y="201"/>
                      </a:lnTo>
                      <a:lnTo>
                        <a:pt x="118" y="167"/>
                      </a:lnTo>
                      <a:lnTo>
                        <a:pt x="96" y="156"/>
                      </a:lnTo>
                      <a:lnTo>
                        <a:pt x="86" y="142"/>
                      </a:lnTo>
                      <a:lnTo>
                        <a:pt x="69" y="134"/>
                      </a:lnTo>
                      <a:lnTo>
                        <a:pt x="78" y="164"/>
                      </a:lnTo>
                      <a:lnTo>
                        <a:pt x="59" y="178"/>
                      </a:lnTo>
                      <a:lnTo>
                        <a:pt x="47" y="145"/>
                      </a:lnTo>
                      <a:lnTo>
                        <a:pt x="37" y="137"/>
                      </a:lnTo>
                      <a:lnTo>
                        <a:pt x="37" y="117"/>
                      </a:lnTo>
                      <a:lnTo>
                        <a:pt x="24" y="95"/>
                      </a:lnTo>
                      <a:lnTo>
                        <a:pt x="8" y="81"/>
                      </a:lnTo>
                      <a:lnTo>
                        <a:pt x="0" y="67"/>
                      </a:lnTo>
                      <a:lnTo>
                        <a:pt x="4" y="56"/>
                      </a:lnTo>
                      <a:lnTo>
                        <a:pt x="16" y="61"/>
                      </a:lnTo>
                      <a:lnTo>
                        <a:pt x="20" y="47"/>
                      </a:lnTo>
                      <a:lnTo>
                        <a:pt x="16" y="28"/>
                      </a:lnTo>
                      <a:lnTo>
                        <a:pt x="14" y="0"/>
                      </a:lnTo>
                    </a:path>
                  </a:pathLst>
                </a:custGeom>
                <a:solidFill>
                  <a:srgbClr val="CCCCFF">
                    <a:alpha val="50000"/>
                  </a:srgbClr>
                </a:solidFill>
                <a:ln w="0">
                  <a:noFill/>
                </a:ln>
              </p:spPr>
              <p:style>
                <a:lnRef idx="0">
                  <a:scrgbClr r="0" g="0" b="0"/>
                </a:lnRef>
                <a:fillRef idx="0">
                  <a:scrgbClr r="0" g="0" b="0"/>
                </a:fillRef>
                <a:effectRef idx="0">
                  <a:scrgbClr r="0" g="0" b="0"/>
                </a:effectRef>
                <a:fontRef idx="minor"/>
              </p:style>
            </p:sp>
            <p:sp>
              <p:nvSpPr>
                <p:cNvPr id="21" name="CustomShape 22"/>
                <p:cNvSpPr/>
                <p:nvPr/>
              </p:nvSpPr>
              <p:spPr>
                <a:xfrm>
                  <a:off x="8594640" y="2386080"/>
                  <a:ext cx="163800" cy="300240"/>
                </a:xfrm>
                <a:custGeom>
                  <a:avLst/>
                  <a:gdLst/>
                  <a:ahLst/>
                  <a:cxnLst/>
                  <a:rect l="l" t="t" r="r" b="b"/>
                  <a:pathLst>
                    <a:path w="149" h="288">
                      <a:moveTo>
                        <a:pt x="31" y="0"/>
                      </a:moveTo>
                      <a:lnTo>
                        <a:pt x="60" y="20"/>
                      </a:lnTo>
                      <a:lnTo>
                        <a:pt x="77" y="36"/>
                      </a:lnTo>
                      <a:lnTo>
                        <a:pt x="89" y="62"/>
                      </a:lnTo>
                      <a:lnTo>
                        <a:pt x="99" y="62"/>
                      </a:lnTo>
                      <a:lnTo>
                        <a:pt x="97" y="78"/>
                      </a:lnTo>
                      <a:lnTo>
                        <a:pt x="108" y="89"/>
                      </a:lnTo>
                      <a:lnTo>
                        <a:pt x="116" y="106"/>
                      </a:lnTo>
                      <a:lnTo>
                        <a:pt x="135" y="140"/>
                      </a:lnTo>
                      <a:lnTo>
                        <a:pt x="149" y="179"/>
                      </a:lnTo>
                      <a:lnTo>
                        <a:pt x="124" y="176"/>
                      </a:lnTo>
                      <a:lnTo>
                        <a:pt x="104" y="171"/>
                      </a:lnTo>
                      <a:lnTo>
                        <a:pt x="118" y="199"/>
                      </a:lnTo>
                      <a:lnTo>
                        <a:pt x="118" y="215"/>
                      </a:lnTo>
                      <a:lnTo>
                        <a:pt x="118" y="232"/>
                      </a:lnTo>
                      <a:lnTo>
                        <a:pt x="110" y="224"/>
                      </a:lnTo>
                      <a:lnTo>
                        <a:pt x="101" y="210"/>
                      </a:lnTo>
                      <a:lnTo>
                        <a:pt x="83" y="193"/>
                      </a:lnTo>
                      <a:lnTo>
                        <a:pt x="74" y="185"/>
                      </a:lnTo>
                      <a:lnTo>
                        <a:pt x="58" y="193"/>
                      </a:lnTo>
                      <a:lnTo>
                        <a:pt x="48" y="199"/>
                      </a:lnTo>
                      <a:lnTo>
                        <a:pt x="54" y="213"/>
                      </a:lnTo>
                      <a:lnTo>
                        <a:pt x="70" y="224"/>
                      </a:lnTo>
                      <a:lnTo>
                        <a:pt x="85" y="235"/>
                      </a:lnTo>
                      <a:lnTo>
                        <a:pt x="91" y="254"/>
                      </a:lnTo>
                      <a:lnTo>
                        <a:pt x="89" y="280"/>
                      </a:lnTo>
                      <a:lnTo>
                        <a:pt x="89" y="288"/>
                      </a:lnTo>
                      <a:lnTo>
                        <a:pt x="83" y="288"/>
                      </a:lnTo>
                      <a:lnTo>
                        <a:pt x="74" y="280"/>
                      </a:lnTo>
                      <a:lnTo>
                        <a:pt x="70" y="277"/>
                      </a:lnTo>
                      <a:lnTo>
                        <a:pt x="64" y="271"/>
                      </a:lnTo>
                      <a:lnTo>
                        <a:pt x="58" y="285"/>
                      </a:lnTo>
                      <a:lnTo>
                        <a:pt x="48" y="288"/>
                      </a:lnTo>
                      <a:lnTo>
                        <a:pt x="41" y="277"/>
                      </a:lnTo>
                      <a:lnTo>
                        <a:pt x="41" y="252"/>
                      </a:lnTo>
                      <a:lnTo>
                        <a:pt x="39" y="238"/>
                      </a:lnTo>
                      <a:lnTo>
                        <a:pt x="29" y="229"/>
                      </a:lnTo>
                      <a:lnTo>
                        <a:pt x="19" y="243"/>
                      </a:lnTo>
                      <a:lnTo>
                        <a:pt x="4" y="243"/>
                      </a:lnTo>
                      <a:lnTo>
                        <a:pt x="0" y="232"/>
                      </a:lnTo>
                      <a:lnTo>
                        <a:pt x="4" y="204"/>
                      </a:lnTo>
                      <a:lnTo>
                        <a:pt x="15" y="187"/>
                      </a:lnTo>
                      <a:lnTo>
                        <a:pt x="14" y="143"/>
                      </a:lnTo>
                      <a:lnTo>
                        <a:pt x="14" y="131"/>
                      </a:lnTo>
                      <a:lnTo>
                        <a:pt x="25" y="129"/>
                      </a:lnTo>
                      <a:lnTo>
                        <a:pt x="35" y="140"/>
                      </a:lnTo>
                      <a:lnTo>
                        <a:pt x="52" y="145"/>
                      </a:lnTo>
                      <a:lnTo>
                        <a:pt x="52" y="126"/>
                      </a:lnTo>
                      <a:lnTo>
                        <a:pt x="45" y="115"/>
                      </a:lnTo>
                      <a:lnTo>
                        <a:pt x="41" y="106"/>
                      </a:lnTo>
                      <a:lnTo>
                        <a:pt x="46" y="106"/>
                      </a:lnTo>
                      <a:lnTo>
                        <a:pt x="50" y="106"/>
                      </a:lnTo>
                      <a:lnTo>
                        <a:pt x="54" y="106"/>
                      </a:lnTo>
                      <a:lnTo>
                        <a:pt x="58" y="106"/>
                      </a:lnTo>
                      <a:lnTo>
                        <a:pt x="64" y="98"/>
                      </a:lnTo>
                      <a:lnTo>
                        <a:pt x="62" y="89"/>
                      </a:lnTo>
                      <a:lnTo>
                        <a:pt x="56" y="70"/>
                      </a:lnTo>
                      <a:lnTo>
                        <a:pt x="45" y="50"/>
                      </a:lnTo>
                      <a:lnTo>
                        <a:pt x="29" y="39"/>
                      </a:lnTo>
                      <a:lnTo>
                        <a:pt x="23" y="28"/>
                      </a:lnTo>
                      <a:lnTo>
                        <a:pt x="31" y="0"/>
                      </a:lnTo>
                    </a:path>
                  </a:pathLst>
                </a:custGeom>
                <a:solidFill>
                  <a:srgbClr val="CCCCFF">
                    <a:alpha val="50000"/>
                  </a:srgbClr>
                </a:solidFill>
                <a:ln w="0">
                  <a:noFill/>
                </a:ln>
              </p:spPr>
              <p:style>
                <a:lnRef idx="0">
                  <a:scrgbClr r="0" g="0" b="0"/>
                </a:lnRef>
                <a:fillRef idx="0">
                  <a:scrgbClr r="0" g="0" b="0"/>
                </a:fillRef>
                <a:effectRef idx="0">
                  <a:scrgbClr r="0" g="0" b="0"/>
                </a:effectRef>
                <a:fontRef idx="minor"/>
              </p:style>
            </p:sp>
            <p:sp>
              <p:nvSpPr>
                <p:cNvPr id="22" name="CustomShape 23"/>
                <p:cNvSpPr/>
                <p:nvPr/>
              </p:nvSpPr>
              <p:spPr>
                <a:xfrm>
                  <a:off x="8296200" y="1928880"/>
                  <a:ext cx="190800" cy="231840"/>
                </a:xfrm>
                <a:custGeom>
                  <a:avLst/>
                  <a:gdLst/>
                  <a:ahLst/>
                  <a:cxnLst/>
                  <a:rect l="l" t="t" r="r" b="b"/>
                  <a:pathLst>
                    <a:path w="164" h="236">
                      <a:moveTo>
                        <a:pt x="0" y="0"/>
                      </a:moveTo>
                      <a:lnTo>
                        <a:pt x="16" y="0"/>
                      </a:lnTo>
                      <a:lnTo>
                        <a:pt x="21" y="17"/>
                      </a:lnTo>
                      <a:lnTo>
                        <a:pt x="43" y="42"/>
                      </a:lnTo>
                      <a:lnTo>
                        <a:pt x="53" y="69"/>
                      </a:lnTo>
                      <a:lnTo>
                        <a:pt x="68" y="72"/>
                      </a:lnTo>
                      <a:lnTo>
                        <a:pt x="80" y="78"/>
                      </a:lnTo>
                      <a:lnTo>
                        <a:pt x="90" y="89"/>
                      </a:lnTo>
                      <a:lnTo>
                        <a:pt x="102" y="89"/>
                      </a:lnTo>
                      <a:lnTo>
                        <a:pt x="115" y="106"/>
                      </a:lnTo>
                      <a:lnTo>
                        <a:pt x="127" y="119"/>
                      </a:lnTo>
                      <a:lnTo>
                        <a:pt x="141" y="128"/>
                      </a:lnTo>
                      <a:lnTo>
                        <a:pt x="139" y="136"/>
                      </a:lnTo>
                      <a:lnTo>
                        <a:pt x="131" y="142"/>
                      </a:lnTo>
                      <a:lnTo>
                        <a:pt x="123" y="142"/>
                      </a:lnTo>
                      <a:lnTo>
                        <a:pt x="119" y="150"/>
                      </a:lnTo>
                      <a:lnTo>
                        <a:pt x="135" y="167"/>
                      </a:lnTo>
                      <a:lnTo>
                        <a:pt x="146" y="183"/>
                      </a:lnTo>
                      <a:lnTo>
                        <a:pt x="164" y="200"/>
                      </a:lnTo>
                      <a:lnTo>
                        <a:pt x="152" y="219"/>
                      </a:lnTo>
                      <a:lnTo>
                        <a:pt x="143" y="225"/>
                      </a:lnTo>
                      <a:lnTo>
                        <a:pt x="144" y="236"/>
                      </a:lnTo>
                      <a:lnTo>
                        <a:pt x="127" y="236"/>
                      </a:lnTo>
                      <a:lnTo>
                        <a:pt x="121" y="228"/>
                      </a:lnTo>
                      <a:lnTo>
                        <a:pt x="107" y="205"/>
                      </a:lnTo>
                      <a:lnTo>
                        <a:pt x="98" y="186"/>
                      </a:lnTo>
                      <a:lnTo>
                        <a:pt x="82" y="153"/>
                      </a:lnTo>
                      <a:lnTo>
                        <a:pt x="64" y="128"/>
                      </a:lnTo>
                      <a:lnTo>
                        <a:pt x="45" y="92"/>
                      </a:lnTo>
                      <a:lnTo>
                        <a:pt x="33" y="81"/>
                      </a:lnTo>
                      <a:lnTo>
                        <a:pt x="23" y="72"/>
                      </a:lnTo>
                      <a:lnTo>
                        <a:pt x="20" y="53"/>
                      </a:lnTo>
                      <a:lnTo>
                        <a:pt x="2" y="36"/>
                      </a:lnTo>
                      <a:lnTo>
                        <a:pt x="2" y="25"/>
                      </a:lnTo>
                      <a:lnTo>
                        <a:pt x="0" y="0"/>
                      </a:lnTo>
                    </a:path>
                  </a:pathLst>
                </a:custGeom>
                <a:solidFill>
                  <a:srgbClr val="CCCCFF">
                    <a:alpha val="50000"/>
                  </a:srgbClr>
                </a:solidFill>
                <a:ln w="0">
                  <a:noFill/>
                </a:ln>
              </p:spPr>
              <p:style>
                <a:lnRef idx="0">
                  <a:scrgbClr r="0" g="0" b="0"/>
                </a:lnRef>
                <a:fillRef idx="0">
                  <a:scrgbClr r="0" g="0" b="0"/>
                </a:fillRef>
                <a:effectRef idx="0">
                  <a:scrgbClr r="0" g="0" b="0"/>
                </a:effectRef>
                <a:fontRef idx="minor"/>
              </p:style>
            </p:sp>
          </p:grpSp>
          <p:grpSp>
            <p:nvGrpSpPr>
              <p:cNvPr id="23" name="Group 24"/>
              <p:cNvGrpSpPr/>
              <p:nvPr/>
            </p:nvGrpSpPr>
            <p:grpSpPr>
              <a:xfrm>
                <a:off x="4560840" y="1290600"/>
                <a:ext cx="4072320" cy="3549600"/>
                <a:chOff x="4560840" y="1290600"/>
                <a:chExt cx="4072320" cy="3549600"/>
              </a:xfrm>
            </p:grpSpPr>
            <p:sp>
              <p:nvSpPr>
                <p:cNvPr id="24" name="CustomShape 25"/>
                <p:cNvSpPr/>
                <p:nvPr/>
              </p:nvSpPr>
              <p:spPr>
                <a:xfrm>
                  <a:off x="4560840" y="2558880"/>
                  <a:ext cx="1976760" cy="2281320"/>
                </a:xfrm>
                <a:custGeom>
                  <a:avLst/>
                  <a:gdLst/>
                  <a:ahLst/>
                  <a:cxnLst/>
                  <a:rect l="l" t="t" r="r" b="b"/>
                  <a:pathLst>
                    <a:path w="1186" h="1798">
                      <a:moveTo>
                        <a:pt x="887" y="215"/>
                      </a:moveTo>
                      <a:lnTo>
                        <a:pt x="906" y="290"/>
                      </a:lnTo>
                      <a:lnTo>
                        <a:pt x="943" y="405"/>
                      </a:lnTo>
                      <a:lnTo>
                        <a:pt x="1017" y="589"/>
                      </a:lnTo>
                      <a:lnTo>
                        <a:pt x="1044" y="611"/>
                      </a:lnTo>
                      <a:lnTo>
                        <a:pt x="1062" y="664"/>
                      </a:lnTo>
                      <a:lnTo>
                        <a:pt x="1120" y="662"/>
                      </a:lnTo>
                      <a:lnTo>
                        <a:pt x="1159" y="645"/>
                      </a:lnTo>
                      <a:lnTo>
                        <a:pt x="1186" y="645"/>
                      </a:lnTo>
                      <a:lnTo>
                        <a:pt x="1184" y="718"/>
                      </a:lnTo>
                      <a:lnTo>
                        <a:pt x="1174" y="757"/>
                      </a:lnTo>
                      <a:lnTo>
                        <a:pt x="1067" y="919"/>
                      </a:lnTo>
                      <a:lnTo>
                        <a:pt x="970" y="1086"/>
                      </a:lnTo>
                      <a:lnTo>
                        <a:pt x="972" y="1150"/>
                      </a:lnTo>
                      <a:lnTo>
                        <a:pt x="999" y="1198"/>
                      </a:lnTo>
                      <a:lnTo>
                        <a:pt x="986" y="1234"/>
                      </a:lnTo>
                      <a:lnTo>
                        <a:pt x="994" y="1281"/>
                      </a:lnTo>
                      <a:lnTo>
                        <a:pt x="986" y="1318"/>
                      </a:lnTo>
                      <a:lnTo>
                        <a:pt x="962" y="1349"/>
                      </a:lnTo>
                      <a:lnTo>
                        <a:pt x="943" y="1349"/>
                      </a:lnTo>
                      <a:lnTo>
                        <a:pt x="910" y="1402"/>
                      </a:lnTo>
                      <a:lnTo>
                        <a:pt x="881" y="1463"/>
                      </a:lnTo>
                      <a:lnTo>
                        <a:pt x="887" y="1530"/>
                      </a:lnTo>
                      <a:lnTo>
                        <a:pt x="857" y="1561"/>
                      </a:lnTo>
                      <a:lnTo>
                        <a:pt x="830" y="1630"/>
                      </a:lnTo>
                      <a:lnTo>
                        <a:pt x="799" y="1695"/>
                      </a:lnTo>
                      <a:lnTo>
                        <a:pt x="782" y="1720"/>
                      </a:lnTo>
                      <a:lnTo>
                        <a:pt x="766" y="1725"/>
                      </a:lnTo>
                      <a:lnTo>
                        <a:pt x="739" y="1767"/>
                      </a:lnTo>
                      <a:lnTo>
                        <a:pt x="694" y="1792"/>
                      </a:lnTo>
                      <a:lnTo>
                        <a:pt x="638" y="1798"/>
                      </a:lnTo>
                      <a:lnTo>
                        <a:pt x="607" y="1770"/>
                      </a:lnTo>
                      <a:lnTo>
                        <a:pt x="603" y="1742"/>
                      </a:lnTo>
                      <a:lnTo>
                        <a:pt x="597" y="1706"/>
                      </a:lnTo>
                      <a:lnTo>
                        <a:pt x="576" y="1686"/>
                      </a:lnTo>
                      <a:lnTo>
                        <a:pt x="558" y="1617"/>
                      </a:lnTo>
                      <a:lnTo>
                        <a:pt x="552" y="1583"/>
                      </a:lnTo>
                      <a:lnTo>
                        <a:pt x="550" y="1541"/>
                      </a:lnTo>
                      <a:lnTo>
                        <a:pt x="541" y="1510"/>
                      </a:lnTo>
                      <a:lnTo>
                        <a:pt x="539" y="1491"/>
                      </a:lnTo>
                      <a:lnTo>
                        <a:pt x="521" y="1460"/>
                      </a:lnTo>
                      <a:lnTo>
                        <a:pt x="502" y="1435"/>
                      </a:lnTo>
                      <a:lnTo>
                        <a:pt x="488" y="1393"/>
                      </a:lnTo>
                      <a:lnTo>
                        <a:pt x="478" y="1362"/>
                      </a:lnTo>
                      <a:lnTo>
                        <a:pt x="482" y="1312"/>
                      </a:lnTo>
                      <a:lnTo>
                        <a:pt x="511" y="1240"/>
                      </a:lnTo>
                      <a:lnTo>
                        <a:pt x="517" y="1159"/>
                      </a:lnTo>
                      <a:lnTo>
                        <a:pt x="496" y="1067"/>
                      </a:lnTo>
                      <a:lnTo>
                        <a:pt x="465" y="1030"/>
                      </a:lnTo>
                      <a:lnTo>
                        <a:pt x="443" y="980"/>
                      </a:lnTo>
                      <a:lnTo>
                        <a:pt x="451" y="902"/>
                      </a:lnTo>
                      <a:lnTo>
                        <a:pt x="436" y="843"/>
                      </a:lnTo>
                      <a:lnTo>
                        <a:pt x="399" y="838"/>
                      </a:lnTo>
                      <a:lnTo>
                        <a:pt x="360" y="793"/>
                      </a:lnTo>
                      <a:lnTo>
                        <a:pt x="311" y="768"/>
                      </a:lnTo>
                      <a:lnTo>
                        <a:pt x="261" y="807"/>
                      </a:lnTo>
                      <a:lnTo>
                        <a:pt x="128" y="796"/>
                      </a:lnTo>
                      <a:lnTo>
                        <a:pt x="56" y="698"/>
                      </a:lnTo>
                      <a:lnTo>
                        <a:pt x="0" y="567"/>
                      </a:lnTo>
                      <a:lnTo>
                        <a:pt x="10" y="522"/>
                      </a:lnTo>
                      <a:lnTo>
                        <a:pt x="35" y="489"/>
                      </a:lnTo>
                      <a:lnTo>
                        <a:pt x="47" y="396"/>
                      </a:lnTo>
                      <a:lnTo>
                        <a:pt x="64" y="329"/>
                      </a:lnTo>
                      <a:lnTo>
                        <a:pt x="115" y="260"/>
                      </a:lnTo>
                      <a:lnTo>
                        <a:pt x="167" y="229"/>
                      </a:lnTo>
                      <a:lnTo>
                        <a:pt x="216" y="156"/>
                      </a:lnTo>
                      <a:lnTo>
                        <a:pt x="227" y="126"/>
                      </a:lnTo>
                      <a:lnTo>
                        <a:pt x="292" y="47"/>
                      </a:lnTo>
                      <a:lnTo>
                        <a:pt x="332" y="78"/>
                      </a:lnTo>
                      <a:lnTo>
                        <a:pt x="362" y="75"/>
                      </a:lnTo>
                      <a:lnTo>
                        <a:pt x="397" y="34"/>
                      </a:lnTo>
                      <a:lnTo>
                        <a:pt x="437" y="28"/>
                      </a:lnTo>
                      <a:lnTo>
                        <a:pt x="465" y="39"/>
                      </a:lnTo>
                      <a:lnTo>
                        <a:pt x="490" y="6"/>
                      </a:lnTo>
                      <a:lnTo>
                        <a:pt x="523" y="0"/>
                      </a:lnTo>
                      <a:lnTo>
                        <a:pt x="531" y="61"/>
                      </a:lnTo>
                      <a:lnTo>
                        <a:pt x="552" y="106"/>
                      </a:lnTo>
                      <a:lnTo>
                        <a:pt x="612" y="151"/>
                      </a:lnTo>
                      <a:lnTo>
                        <a:pt x="663" y="159"/>
                      </a:lnTo>
                      <a:lnTo>
                        <a:pt x="669" y="109"/>
                      </a:lnTo>
                      <a:lnTo>
                        <a:pt x="708" y="109"/>
                      </a:lnTo>
                      <a:lnTo>
                        <a:pt x="754" y="140"/>
                      </a:lnTo>
                      <a:lnTo>
                        <a:pt x="805" y="156"/>
                      </a:lnTo>
                      <a:lnTo>
                        <a:pt x="848" y="137"/>
                      </a:lnTo>
                      <a:lnTo>
                        <a:pt x="887" y="215"/>
                      </a:lnTo>
                    </a:path>
                  </a:pathLst>
                </a:custGeom>
                <a:solidFill>
                  <a:srgbClr val="CCCCFF">
                    <a:alpha val="50000"/>
                  </a:srgbClr>
                </a:solidFill>
                <a:ln w="0">
                  <a:noFill/>
                </a:ln>
              </p:spPr>
              <p:style>
                <a:lnRef idx="0">
                  <a:scrgbClr r="0" g="0" b="0"/>
                </a:lnRef>
                <a:fillRef idx="0">
                  <a:scrgbClr r="0" g="0" b="0"/>
                </a:fillRef>
                <a:effectRef idx="0">
                  <a:scrgbClr r="0" g="0" b="0"/>
                </a:effectRef>
                <a:fontRef idx="minor"/>
              </p:style>
            </p:sp>
            <p:grpSp>
              <p:nvGrpSpPr>
                <p:cNvPr id="25" name="Group 26"/>
                <p:cNvGrpSpPr/>
                <p:nvPr/>
              </p:nvGrpSpPr>
              <p:grpSpPr>
                <a:xfrm>
                  <a:off x="4703760" y="1290600"/>
                  <a:ext cx="816120" cy="727200"/>
                  <a:chOff x="4703760" y="1290600"/>
                  <a:chExt cx="816120" cy="727200"/>
                </a:xfrm>
              </p:grpSpPr>
              <p:grpSp>
                <p:nvGrpSpPr>
                  <p:cNvPr id="26" name="Group 27"/>
                  <p:cNvGrpSpPr/>
                  <p:nvPr/>
                </p:nvGrpSpPr>
                <p:grpSpPr>
                  <a:xfrm>
                    <a:off x="5062680" y="1795320"/>
                    <a:ext cx="179280" cy="222480"/>
                    <a:chOff x="5062680" y="1795320"/>
                    <a:chExt cx="179280" cy="222480"/>
                  </a:xfrm>
                </p:grpSpPr>
                <p:sp>
                  <p:nvSpPr>
                    <p:cNvPr id="27" name="CustomShape 28"/>
                    <p:cNvSpPr/>
                    <p:nvPr/>
                  </p:nvSpPr>
                  <p:spPr>
                    <a:xfrm>
                      <a:off x="5062680" y="1903320"/>
                      <a:ext cx="33480" cy="90720"/>
                    </a:xfrm>
                    <a:custGeom>
                      <a:avLst/>
                      <a:gdLst/>
                      <a:ahLst/>
                      <a:cxnLst/>
                      <a:rect l="l" t="t" r="r" b="b"/>
                      <a:pathLst>
                        <a:path w="77" h="131">
                          <a:moveTo>
                            <a:pt x="18" y="40"/>
                          </a:moveTo>
                          <a:lnTo>
                            <a:pt x="24" y="26"/>
                          </a:lnTo>
                          <a:lnTo>
                            <a:pt x="38" y="26"/>
                          </a:lnTo>
                          <a:lnTo>
                            <a:pt x="57" y="0"/>
                          </a:lnTo>
                          <a:lnTo>
                            <a:pt x="63" y="17"/>
                          </a:lnTo>
                          <a:lnTo>
                            <a:pt x="73" y="17"/>
                          </a:lnTo>
                          <a:lnTo>
                            <a:pt x="77" y="26"/>
                          </a:lnTo>
                          <a:lnTo>
                            <a:pt x="71" y="40"/>
                          </a:lnTo>
                          <a:lnTo>
                            <a:pt x="63" y="46"/>
                          </a:lnTo>
                          <a:lnTo>
                            <a:pt x="63" y="57"/>
                          </a:lnTo>
                          <a:lnTo>
                            <a:pt x="61" y="63"/>
                          </a:lnTo>
                          <a:lnTo>
                            <a:pt x="59" y="71"/>
                          </a:lnTo>
                          <a:lnTo>
                            <a:pt x="63" y="83"/>
                          </a:lnTo>
                          <a:lnTo>
                            <a:pt x="57" y="94"/>
                          </a:lnTo>
                          <a:lnTo>
                            <a:pt x="51" y="100"/>
                          </a:lnTo>
                          <a:lnTo>
                            <a:pt x="45" y="100"/>
                          </a:lnTo>
                          <a:lnTo>
                            <a:pt x="43" y="103"/>
                          </a:lnTo>
                          <a:lnTo>
                            <a:pt x="41" y="111"/>
                          </a:lnTo>
                          <a:lnTo>
                            <a:pt x="32" y="114"/>
                          </a:lnTo>
                          <a:lnTo>
                            <a:pt x="30" y="111"/>
                          </a:lnTo>
                          <a:lnTo>
                            <a:pt x="22" y="120"/>
                          </a:lnTo>
                          <a:lnTo>
                            <a:pt x="20" y="122"/>
                          </a:lnTo>
                          <a:lnTo>
                            <a:pt x="10" y="131"/>
                          </a:lnTo>
                          <a:lnTo>
                            <a:pt x="6" y="131"/>
                          </a:lnTo>
                          <a:lnTo>
                            <a:pt x="4" y="125"/>
                          </a:lnTo>
                          <a:lnTo>
                            <a:pt x="2" y="111"/>
                          </a:lnTo>
                          <a:lnTo>
                            <a:pt x="0" y="108"/>
                          </a:lnTo>
                          <a:lnTo>
                            <a:pt x="0" y="97"/>
                          </a:lnTo>
                          <a:lnTo>
                            <a:pt x="6" y="91"/>
                          </a:lnTo>
                          <a:lnTo>
                            <a:pt x="12" y="85"/>
                          </a:lnTo>
                          <a:lnTo>
                            <a:pt x="16" y="74"/>
                          </a:lnTo>
                          <a:lnTo>
                            <a:pt x="22" y="74"/>
                          </a:lnTo>
                          <a:lnTo>
                            <a:pt x="26" y="77"/>
                          </a:lnTo>
                          <a:lnTo>
                            <a:pt x="32" y="74"/>
                          </a:lnTo>
                          <a:lnTo>
                            <a:pt x="26" y="71"/>
                          </a:lnTo>
                          <a:lnTo>
                            <a:pt x="18" y="40"/>
                          </a:lnTo>
                        </a:path>
                      </a:pathLst>
                    </a:custGeom>
                    <a:solidFill>
                      <a:srgbClr val="CCCCFF">
                        <a:alpha val="50000"/>
                      </a:srgbClr>
                    </a:solidFill>
                    <a:ln w="0">
                      <a:noFill/>
                    </a:ln>
                  </p:spPr>
                  <p:style>
                    <a:lnRef idx="0">
                      <a:scrgbClr r="0" g="0" b="0"/>
                    </a:lnRef>
                    <a:fillRef idx="0">
                      <a:scrgbClr r="0" g="0" b="0"/>
                    </a:fillRef>
                    <a:effectRef idx="0">
                      <a:scrgbClr r="0" g="0" b="0"/>
                    </a:effectRef>
                    <a:fontRef idx="minor"/>
                  </p:style>
                </p:sp>
                <p:sp>
                  <p:nvSpPr>
                    <p:cNvPr id="28" name="CustomShape 29"/>
                    <p:cNvSpPr/>
                    <p:nvPr/>
                  </p:nvSpPr>
                  <p:spPr>
                    <a:xfrm>
                      <a:off x="5181480" y="1795320"/>
                      <a:ext cx="60480" cy="222480"/>
                    </a:xfrm>
                    <a:custGeom>
                      <a:avLst/>
                      <a:gdLst/>
                      <a:ahLst/>
                      <a:cxnLst/>
                      <a:rect l="l" t="t" r="r" b="b"/>
                      <a:pathLst>
                        <a:path w="93" h="232">
                          <a:moveTo>
                            <a:pt x="30" y="34"/>
                          </a:moveTo>
                          <a:lnTo>
                            <a:pt x="36" y="25"/>
                          </a:lnTo>
                          <a:lnTo>
                            <a:pt x="53" y="28"/>
                          </a:lnTo>
                          <a:lnTo>
                            <a:pt x="57" y="22"/>
                          </a:lnTo>
                          <a:lnTo>
                            <a:pt x="61" y="14"/>
                          </a:lnTo>
                          <a:lnTo>
                            <a:pt x="65" y="14"/>
                          </a:lnTo>
                          <a:lnTo>
                            <a:pt x="69" y="11"/>
                          </a:lnTo>
                          <a:lnTo>
                            <a:pt x="75" y="6"/>
                          </a:lnTo>
                          <a:lnTo>
                            <a:pt x="83" y="0"/>
                          </a:lnTo>
                          <a:lnTo>
                            <a:pt x="93" y="3"/>
                          </a:lnTo>
                          <a:lnTo>
                            <a:pt x="91" y="14"/>
                          </a:lnTo>
                          <a:lnTo>
                            <a:pt x="87" y="22"/>
                          </a:lnTo>
                          <a:lnTo>
                            <a:pt x="83" y="25"/>
                          </a:lnTo>
                          <a:lnTo>
                            <a:pt x="79" y="28"/>
                          </a:lnTo>
                          <a:lnTo>
                            <a:pt x="67" y="34"/>
                          </a:lnTo>
                          <a:lnTo>
                            <a:pt x="67" y="45"/>
                          </a:lnTo>
                          <a:lnTo>
                            <a:pt x="69" y="50"/>
                          </a:lnTo>
                          <a:lnTo>
                            <a:pt x="81" y="45"/>
                          </a:lnTo>
                          <a:lnTo>
                            <a:pt x="91" y="39"/>
                          </a:lnTo>
                          <a:lnTo>
                            <a:pt x="93" y="45"/>
                          </a:lnTo>
                          <a:lnTo>
                            <a:pt x="93" y="61"/>
                          </a:lnTo>
                          <a:lnTo>
                            <a:pt x="85" y="64"/>
                          </a:lnTo>
                          <a:lnTo>
                            <a:pt x="77" y="64"/>
                          </a:lnTo>
                          <a:lnTo>
                            <a:pt x="71" y="73"/>
                          </a:lnTo>
                          <a:lnTo>
                            <a:pt x="69" y="78"/>
                          </a:lnTo>
                          <a:lnTo>
                            <a:pt x="69" y="87"/>
                          </a:lnTo>
                          <a:lnTo>
                            <a:pt x="75" y="98"/>
                          </a:lnTo>
                          <a:lnTo>
                            <a:pt x="81" y="106"/>
                          </a:lnTo>
                          <a:lnTo>
                            <a:pt x="85" y="115"/>
                          </a:lnTo>
                          <a:lnTo>
                            <a:pt x="87" y="126"/>
                          </a:lnTo>
                          <a:lnTo>
                            <a:pt x="89" y="137"/>
                          </a:lnTo>
                          <a:lnTo>
                            <a:pt x="93" y="151"/>
                          </a:lnTo>
                          <a:lnTo>
                            <a:pt x="93" y="171"/>
                          </a:lnTo>
                          <a:lnTo>
                            <a:pt x="89" y="182"/>
                          </a:lnTo>
                          <a:lnTo>
                            <a:pt x="81" y="190"/>
                          </a:lnTo>
                          <a:lnTo>
                            <a:pt x="79" y="196"/>
                          </a:lnTo>
                          <a:lnTo>
                            <a:pt x="83" y="207"/>
                          </a:lnTo>
                          <a:lnTo>
                            <a:pt x="87" y="218"/>
                          </a:lnTo>
                          <a:lnTo>
                            <a:pt x="75" y="218"/>
                          </a:lnTo>
                          <a:lnTo>
                            <a:pt x="65" y="218"/>
                          </a:lnTo>
                          <a:lnTo>
                            <a:pt x="61" y="215"/>
                          </a:lnTo>
                          <a:lnTo>
                            <a:pt x="53" y="215"/>
                          </a:lnTo>
                          <a:lnTo>
                            <a:pt x="44" y="218"/>
                          </a:lnTo>
                          <a:lnTo>
                            <a:pt x="36" y="224"/>
                          </a:lnTo>
                          <a:lnTo>
                            <a:pt x="30" y="224"/>
                          </a:lnTo>
                          <a:lnTo>
                            <a:pt x="26" y="226"/>
                          </a:lnTo>
                          <a:lnTo>
                            <a:pt x="16" y="232"/>
                          </a:lnTo>
                          <a:lnTo>
                            <a:pt x="14" y="229"/>
                          </a:lnTo>
                          <a:lnTo>
                            <a:pt x="10" y="224"/>
                          </a:lnTo>
                          <a:lnTo>
                            <a:pt x="4" y="221"/>
                          </a:lnTo>
                          <a:lnTo>
                            <a:pt x="0" y="218"/>
                          </a:lnTo>
                          <a:lnTo>
                            <a:pt x="0" y="207"/>
                          </a:lnTo>
                          <a:lnTo>
                            <a:pt x="4" y="193"/>
                          </a:lnTo>
                          <a:lnTo>
                            <a:pt x="10" y="193"/>
                          </a:lnTo>
                          <a:lnTo>
                            <a:pt x="16" y="190"/>
                          </a:lnTo>
                          <a:lnTo>
                            <a:pt x="24" y="190"/>
                          </a:lnTo>
                          <a:lnTo>
                            <a:pt x="24" y="187"/>
                          </a:lnTo>
                          <a:lnTo>
                            <a:pt x="16" y="182"/>
                          </a:lnTo>
                          <a:lnTo>
                            <a:pt x="16" y="173"/>
                          </a:lnTo>
                          <a:lnTo>
                            <a:pt x="16" y="168"/>
                          </a:lnTo>
                          <a:lnTo>
                            <a:pt x="24" y="162"/>
                          </a:lnTo>
                          <a:lnTo>
                            <a:pt x="28" y="159"/>
                          </a:lnTo>
                          <a:lnTo>
                            <a:pt x="32" y="157"/>
                          </a:lnTo>
                          <a:lnTo>
                            <a:pt x="38" y="157"/>
                          </a:lnTo>
                          <a:lnTo>
                            <a:pt x="42" y="154"/>
                          </a:lnTo>
                          <a:lnTo>
                            <a:pt x="44" y="131"/>
                          </a:lnTo>
                          <a:lnTo>
                            <a:pt x="49" y="115"/>
                          </a:lnTo>
                          <a:lnTo>
                            <a:pt x="49" y="106"/>
                          </a:lnTo>
                          <a:lnTo>
                            <a:pt x="36" y="103"/>
                          </a:lnTo>
                          <a:lnTo>
                            <a:pt x="40" y="89"/>
                          </a:lnTo>
                          <a:lnTo>
                            <a:pt x="30" y="81"/>
                          </a:lnTo>
                          <a:lnTo>
                            <a:pt x="20" y="84"/>
                          </a:lnTo>
                          <a:lnTo>
                            <a:pt x="32" y="64"/>
                          </a:lnTo>
                          <a:lnTo>
                            <a:pt x="30" y="34"/>
                          </a:lnTo>
                        </a:path>
                      </a:pathLst>
                    </a:custGeom>
                    <a:solidFill>
                      <a:srgbClr val="CCCCFF">
                        <a:alpha val="50000"/>
                      </a:srgbClr>
                    </a:solidFill>
                    <a:ln w="0">
                      <a:noFill/>
                    </a:ln>
                  </p:spPr>
                  <p:style>
                    <a:lnRef idx="0">
                      <a:scrgbClr r="0" g="0" b="0"/>
                    </a:lnRef>
                    <a:fillRef idx="0">
                      <a:scrgbClr r="0" g="0" b="0"/>
                    </a:fillRef>
                    <a:effectRef idx="0">
                      <a:scrgbClr r="0" g="0" b="0"/>
                    </a:effectRef>
                    <a:fontRef idx="minor"/>
                  </p:style>
                </p:sp>
              </p:grpSp>
              <p:sp>
                <p:nvSpPr>
                  <p:cNvPr id="29" name="CustomShape 30"/>
                  <p:cNvSpPr/>
                  <p:nvPr/>
                </p:nvSpPr>
                <p:spPr>
                  <a:xfrm>
                    <a:off x="4703760" y="1290600"/>
                    <a:ext cx="816120" cy="432000"/>
                  </a:xfrm>
                  <a:prstGeom prst="rect">
                    <a:avLst/>
                  </a:prstGeom>
                  <a:solidFill>
                    <a:srgbClr val="CCCCFF">
                      <a:alpha val="50000"/>
                    </a:srgbClr>
                  </a:solidFill>
                  <a:ln w="0">
                    <a:noFill/>
                  </a:ln>
                </p:spPr>
                <p:style>
                  <a:lnRef idx="0">
                    <a:scrgbClr r="0" g="0" b="0"/>
                  </a:lnRef>
                  <a:fillRef idx="0">
                    <a:scrgbClr r="0" g="0" b="0"/>
                  </a:fillRef>
                  <a:effectRef idx="0">
                    <a:scrgbClr r="0" g="0" b="0"/>
                  </a:effectRef>
                  <a:fontRef idx="minor"/>
                </p:style>
              </p:sp>
            </p:grpSp>
            <p:sp>
              <p:nvSpPr>
                <p:cNvPr id="30" name="CustomShape 31"/>
                <p:cNvSpPr/>
                <p:nvPr/>
              </p:nvSpPr>
              <p:spPr>
                <a:xfrm>
                  <a:off x="6327720" y="4172040"/>
                  <a:ext cx="178200" cy="417600"/>
                </a:xfrm>
                <a:custGeom>
                  <a:avLst/>
                  <a:gdLst/>
                  <a:ahLst/>
                  <a:cxnLst/>
                  <a:rect l="l" t="t" r="r" b="b"/>
                  <a:pathLst>
                    <a:path w="157" h="377">
                      <a:moveTo>
                        <a:pt x="29" y="117"/>
                      </a:moveTo>
                      <a:lnTo>
                        <a:pt x="26" y="193"/>
                      </a:lnTo>
                      <a:lnTo>
                        <a:pt x="12" y="240"/>
                      </a:lnTo>
                      <a:lnTo>
                        <a:pt x="0" y="285"/>
                      </a:lnTo>
                      <a:lnTo>
                        <a:pt x="0" y="318"/>
                      </a:lnTo>
                      <a:lnTo>
                        <a:pt x="4" y="346"/>
                      </a:lnTo>
                      <a:lnTo>
                        <a:pt x="18" y="371"/>
                      </a:lnTo>
                      <a:lnTo>
                        <a:pt x="29" y="374"/>
                      </a:lnTo>
                      <a:lnTo>
                        <a:pt x="39" y="374"/>
                      </a:lnTo>
                      <a:lnTo>
                        <a:pt x="51" y="377"/>
                      </a:lnTo>
                      <a:lnTo>
                        <a:pt x="57" y="357"/>
                      </a:lnTo>
                      <a:lnTo>
                        <a:pt x="63" y="307"/>
                      </a:lnTo>
                      <a:lnTo>
                        <a:pt x="80" y="274"/>
                      </a:lnTo>
                      <a:lnTo>
                        <a:pt x="84" y="223"/>
                      </a:lnTo>
                      <a:lnTo>
                        <a:pt x="92" y="204"/>
                      </a:lnTo>
                      <a:lnTo>
                        <a:pt x="100" y="190"/>
                      </a:lnTo>
                      <a:lnTo>
                        <a:pt x="106" y="154"/>
                      </a:lnTo>
                      <a:lnTo>
                        <a:pt x="118" y="131"/>
                      </a:lnTo>
                      <a:lnTo>
                        <a:pt x="126" y="114"/>
                      </a:lnTo>
                      <a:lnTo>
                        <a:pt x="133" y="101"/>
                      </a:lnTo>
                      <a:lnTo>
                        <a:pt x="133" y="92"/>
                      </a:lnTo>
                      <a:lnTo>
                        <a:pt x="151" y="73"/>
                      </a:lnTo>
                      <a:lnTo>
                        <a:pt x="153" y="42"/>
                      </a:lnTo>
                      <a:lnTo>
                        <a:pt x="157" y="22"/>
                      </a:lnTo>
                      <a:lnTo>
                        <a:pt x="141" y="14"/>
                      </a:lnTo>
                      <a:lnTo>
                        <a:pt x="131" y="0"/>
                      </a:lnTo>
                      <a:lnTo>
                        <a:pt x="118" y="14"/>
                      </a:lnTo>
                      <a:lnTo>
                        <a:pt x="106" y="47"/>
                      </a:lnTo>
                      <a:lnTo>
                        <a:pt x="92" y="70"/>
                      </a:lnTo>
                      <a:lnTo>
                        <a:pt x="80" y="89"/>
                      </a:lnTo>
                      <a:lnTo>
                        <a:pt x="75" y="89"/>
                      </a:lnTo>
                      <a:lnTo>
                        <a:pt x="63" y="101"/>
                      </a:lnTo>
                      <a:lnTo>
                        <a:pt x="57" y="112"/>
                      </a:lnTo>
                      <a:lnTo>
                        <a:pt x="29" y="117"/>
                      </a:lnTo>
                    </a:path>
                  </a:pathLst>
                </a:custGeom>
                <a:solidFill>
                  <a:srgbClr val="CCCCFF">
                    <a:alpha val="50000"/>
                  </a:srgbClr>
                </a:solidFill>
                <a:ln w="0">
                  <a:noFill/>
                </a:ln>
              </p:spPr>
              <p:style>
                <a:lnRef idx="0">
                  <a:scrgbClr r="0" g="0" b="0"/>
                </a:lnRef>
                <a:fillRef idx="0">
                  <a:scrgbClr r="0" g="0" b="0"/>
                </a:fillRef>
                <a:effectRef idx="0">
                  <a:scrgbClr r="0" g="0" b="0"/>
                </a:effectRef>
                <a:fontRef idx="minor"/>
              </p:style>
            </p:sp>
            <p:sp>
              <p:nvSpPr>
                <p:cNvPr id="31" name="CustomShape 32"/>
                <p:cNvSpPr/>
                <p:nvPr/>
              </p:nvSpPr>
              <p:spPr>
                <a:xfrm>
                  <a:off x="5018040" y="1339920"/>
                  <a:ext cx="3615120" cy="2268720"/>
                </a:xfrm>
                <a:custGeom>
                  <a:avLst/>
                  <a:gdLst/>
                  <a:ahLst/>
                  <a:cxnLst/>
                  <a:rect l="l" t="t" r="r" b="b"/>
                  <a:pathLst>
                    <a:path w="2125" h="1788">
                      <a:moveTo>
                        <a:pt x="0" y="803"/>
                      </a:moveTo>
                      <a:lnTo>
                        <a:pt x="19" y="778"/>
                      </a:lnTo>
                      <a:lnTo>
                        <a:pt x="31" y="759"/>
                      </a:lnTo>
                      <a:lnTo>
                        <a:pt x="56" y="759"/>
                      </a:lnTo>
                      <a:lnTo>
                        <a:pt x="84" y="764"/>
                      </a:lnTo>
                      <a:lnTo>
                        <a:pt x="103" y="753"/>
                      </a:lnTo>
                      <a:lnTo>
                        <a:pt x="124" y="750"/>
                      </a:lnTo>
                      <a:lnTo>
                        <a:pt x="126" y="717"/>
                      </a:lnTo>
                      <a:lnTo>
                        <a:pt x="138" y="695"/>
                      </a:lnTo>
                      <a:lnTo>
                        <a:pt x="109" y="669"/>
                      </a:lnTo>
                      <a:lnTo>
                        <a:pt x="105" y="650"/>
                      </a:lnTo>
                      <a:lnTo>
                        <a:pt x="107" y="622"/>
                      </a:lnTo>
                      <a:lnTo>
                        <a:pt x="128" y="622"/>
                      </a:lnTo>
                      <a:lnTo>
                        <a:pt x="142" y="619"/>
                      </a:lnTo>
                      <a:lnTo>
                        <a:pt x="144" y="622"/>
                      </a:lnTo>
                      <a:lnTo>
                        <a:pt x="159" y="605"/>
                      </a:lnTo>
                      <a:lnTo>
                        <a:pt x="175" y="597"/>
                      </a:lnTo>
                      <a:lnTo>
                        <a:pt x="181" y="597"/>
                      </a:lnTo>
                      <a:lnTo>
                        <a:pt x="191" y="580"/>
                      </a:lnTo>
                      <a:lnTo>
                        <a:pt x="202" y="575"/>
                      </a:lnTo>
                      <a:lnTo>
                        <a:pt x="214" y="544"/>
                      </a:lnTo>
                      <a:lnTo>
                        <a:pt x="222" y="552"/>
                      </a:lnTo>
                      <a:lnTo>
                        <a:pt x="237" y="533"/>
                      </a:lnTo>
                      <a:lnTo>
                        <a:pt x="239" y="533"/>
                      </a:lnTo>
                      <a:lnTo>
                        <a:pt x="259" y="510"/>
                      </a:lnTo>
                      <a:lnTo>
                        <a:pt x="270" y="508"/>
                      </a:lnTo>
                      <a:lnTo>
                        <a:pt x="286" y="508"/>
                      </a:lnTo>
                      <a:lnTo>
                        <a:pt x="296" y="508"/>
                      </a:lnTo>
                      <a:lnTo>
                        <a:pt x="288" y="480"/>
                      </a:lnTo>
                      <a:lnTo>
                        <a:pt x="284" y="457"/>
                      </a:lnTo>
                      <a:lnTo>
                        <a:pt x="280" y="410"/>
                      </a:lnTo>
                      <a:lnTo>
                        <a:pt x="303" y="407"/>
                      </a:lnTo>
                      <a:lnTo>
                        <a:pt x="315" y="399"/>
                      </a:lnTo>
                      <a:lnTo>
                        <a:pt x="309" y="418"/>
                      </a:lnTo>
                      <a:lnTo>
                        <a:pt x="319" y="432"/>
                      </a:lnTo>
                      <a:lnTo>
                        <a:pt x="329" y="449"/>
                      </a:lnTo>
                      <a:lnTo>
                        <a:pt x="334" y="460"/>
                      </a:lnTo>
                      <a:lnTo>
                        <a:pt x="362" y="457"/>
                      </a:lnTo>
                      <a:lnTo>
                        <a:pt x="385" y="416"/>
                      </a:lnTo>
                      <a:lnTo>
                        <a:pt x="402" y="396"/>
                      </a:lnTo>
                      <a:lnTo>
                        <a:pt x="412" y="382"/>
                      </a:lnTo>
                      <a:lnTo>
                        <a:pt x="424" y="365"/>
                      </a:lnTo>
                      <a:lnTo>
                        <a:pt x="435" y="343"/>
                      </a:lnTo>
                      <a:lnTo>
                        <a:pt x="445" y="351"/>
                      </a:lnTo>
                      <a:lnTo>
                        <a:pt x="445" y="338"/>
                      </a:lnTo>
                      <a:lnTo>
                        <a:pt x="451" y="329"/>
                      </a:lnTo>
                      <a:lnTo>
                        <a:pt x="469" y="335"/>
                      </a:lnTo>
                      <a:lnTo>
                        <a:pt x="498" y="371"/>
                      </a:lnTo>
                      <a:lnTo>
                        <a:pt x="492" y="271"/>
                      </a:lnTo>
                      <a:lnTo>
                        <a:pt x="467" y="315"/>
                      </a:lnTo>
                      <a:lnTo>
                        <a:pt x="447" y="312"/>
                      </a:lnTo>
                      <a:lnTo>
                        <a:pt x="441" y="285"/>
                      </a:lnTo>
                      <a:lnTo>
                        <a:pt x="441" y="271"/>
                      </a:lnTo>
                      <a:lnTo>
                        <a:pt x="435" y="262"/>
                      </a:lnTo>
                      <a:lnTo>
                        <a:pt x="451" y="240"/>
                      </a:lnTo>
                      <a:lnTo>
                        <a:pt x="461" y="223"/>
                      </a:lnTo>
                      <a:lnTo>
                        <a:pt x="470" y="218"/>
                      </a:lnTo>
                      <a:lnTo>
                        <a:pt x="478" y="215"/>
                      </a:lnTo>
                      <a:lnTo>
                        <a:pt x="484" y="201"/>
                      </a:lnTo>
                      <a:lnTo>
                        <a:pt x="492" y="198"/>
                      </a:lnTo>
                      <a:lnTo>
                        <a:pt x="502" y="198"/>
                      </a:lnTo>
                      <a:lnTo>
                        <a:pt x="484" y="173"/>
                      </a:lnTo>
                      <a:lnTo>
                        <a:pt x="467" y="179"/>
                      </a:lnTo>
                      <a:lnTo>
                        <a:pt x="455" y="179"/>
                      </a:lnTo>
                      <a:lnTo>
                        <a:pt x="445" y="170"/>
                      </a:lnTo>
                      <a:lnTo>
                        <a:pt x="445" y="187"/>
                      </a:lnTo>
                      <a:lnTo>
                        <a:pt x="435" y="204"/>
                      </a:lnTo>
                      <a:lnTo>
                        <a:pt x="422" y="232"/>
                      </a:lnTo>
                      <a:lnTo>
                        <a:pt x="408" y="243"/>
                      </a:lnTo>
                      <a:lnTo>
                        <a:pt x="399" y="243"/>
                      </a:lnTo>
                      <a:lnTo>
                        <a:pt x="395" y="262"/>
                      </a:lnTo>
                      <a:lnTo>
                        <a:pt x="395" y="271"/>
                      </a:lnTo>
                      <a:lnTo>
                        <a:pt x="387" y="279"/>
                      </a:lnTo>
                      <a:lnTo>
                        <a:pt x="397" y="312"/>
                      </a:lnTo>
                      <a:lnTo>
                        <a:pt x="402" y="329"/>
                      </a:lnTo>
                      <a:lnTo>
                        <a:pt x="391" y="354"/>
                      </a:lnTo>
                      <a:lnTo>
                        <a:pt x="377" y="371"/>
                      </a:lnTo>
                      <a:lnTo>
                        <a:pt x="373" y="396"/>
                      </a:lnTo>
                      <a:lnTo>
                        <a:pt x="366" y="416"/>
                      </a:lnTo>
                      <a:lnTo>
                        <a:pt x="358" y="416"/>
                      </a:lnTo>
                      <a:lnTo>
                        <a:pt x="346" y="418"/>
                      </a:lnTo>
                      <a:lnTo>
                        <a:pt x="334" y="427"/>
                      </a:lnTo>
                      <a:lnTo>
                        <a:pt x="331" y="424"/>
                      </a:lnTo>
                      <a:lnTo>
                        <a:pt x="331" y="410"/>
                      </a:lnTo>
                      <a:lnTo>
                        <a:pt x="329" y="388"/>
                      </a:lnTo>
                      <a:lnTo>
                        <a:pt x="319" y="388"/>
                      </a:lnTo>
                      <a:lnTo>
                        <a:pt x="313" y="374"/>
                      </a:lnTo>
                      <a:lnTo>
                        <a:pt x="315" y="354"/>
                      </a:lnTo>
                      <a:lnTo>
                        <a:pt x="317" y="343"/>
                      </a:lnTo>
                      <a:lnTo>
                        <a:pt x="315" y="338"/>
                      </a:lnTo>
                      <a:lnTo>
                        <a:pt x="307" y="343"/>
                      </a:lnTo>
                      <a:lnTo>
                        <a:pt x="303" y="343"/>
                      </a:lnTo>
                      <a:lnTo>
                        <a:pt x="297" y="340"/>
                      </a:lnTo>
                      <a:lnTo>
                        <a:pt x="294" y="338"/>
                      </a:lnTo>
                      <a:lnTo>
                        <a:pt x="284" y="349"/>
                      </a:lnTo>
                      <a:lnTo>
                        <a:pt x="274" y="363"/>
                      </a:lnTo>
                      <a:lnTo>
                        <a:pt x="264" y="377"/>
                      </a:lnTo>
                      <a:lnTo>
                        <a:pt x="243" y="374"/>
                      </a:lnTo>
                      <a:lnTo>
                        <a:pt x="229" y="371"/>
                      </a:lnTo>
                      <a:lnTo>
                        <a:pt x="220" y="357"/>
                      </a:lnTo>
                      <a:lnTo>
                        <a:pt x="220" y="349"/>
                      </a:lnTo>
                      <a:lnTo>
                        <a:pt x="226" y="338"/>
                      </a:lnTo>
                      <a:lnTo>
                        <a:pt x="233" y="329"/>
                      </a:lnTo>
                      <a:lnTo>
                        <a:pt x="239" y="318"/>
                      </a:lnTo>
                      <a:lnTo>
                        <a:pt x="226" y="324"/>
                      </a:lnTo>
                      <a:lnTo>
                        <a:pt x="220" y="310"/>
                      </a:lnTo>
                      <a:lnTo>
                        <a:pt x="220" y="301"/>
                      </a:lnTo>
                      <a:lnTo>
                        <a:pt x="239" y="298"/>
                      </a:lnTo>
                      <a:lnTo>
                        <a:pt x="257" y="296"/>
                      </a:lnTo>
                      <a:lnTo>
                        <a:pt x="245" y="287"/>
                      </a:lnTo>
                      <a:lnTo>
                        <a:pt x="227" y="290"/>
                      </a:lnTo>
                      <a:lnTo>
                        <a:pt x="227" y="273"/>
                      </a:lnTo>
                      <a:lnTo>
                        <a:pt x="235" y="262"/>
                      </a:lnTo>
                      <a:lnTo>
                        <a:pt x="253" y="251"/>
                      </a:lnTo>
                      <a:lnTo>
                        <a:pt x="259" y="240"/>
                      </a:lnTo>
                      <a:lnTo>
                        <a:pt x="264" y="234"/>
                      </a:lnTo>
                      <a:lnTo>
                        <a:pt x="278" y="232"/>
                      </a:lnTo>
                      <a:lnTo>
                        <a:pt x="290" y="234"/>
                      </a:lnTo>
                      <a:lnTo>
                        <a:pt x="296" y="240"/>
                      </a:lnTo>
                      <a:lnTo>
                        <a:pt x="305" y="232"/>
                      </a:lnTo>
                      <a:lnTo>
                        <a:pt x="296" y="229"/>
                      </a:lnTo>
                      <a:lnTo>
                        <a:pt x="296" y="206"/>
                      </a:lnTo>
                      <a:lnTo>
                        <a:pt x="321" y="181"/>
                      </a:lnTo>
                      <a:lnTo>
                        <a:pt x="334" y="165"/>
                      </a:lnTo>
                      <a:lnTo>
                        <a:pt x="342" y="162"/>
                      </a:lnTo>
                      <a:lnTo>
                        <a:pt x="340" y="153"/>
                      </a:lnTo>
                      <a:lnTo>
                        <a:pt x="352" y="137"/>
                      </a:lnTo>
                      <a:lnTo>
                        <a:pt x="366" y="112"/>
                      </a:lnTo>
                      <a:lnTo>
                        <a:pt x="381" y="100"/>
                      </a:lnTo>
                      <a:lnTo>
                        <a:pt x="369" y="89"/>
                      </a:lnTo>
                      <a:lnTo>
                        <a:pt x="401" y="64"/>
                      </a:lnTo>
                      <a:lnTo>
                        <a:pt x="414" y="67"/>
                      </a:lnTo>
                      <a:lnTo>
                        <a:pt x="412" y="53"/>
                      </a:lnTo>
                      <a:lnTo>
                        <a:pt x="439" y="50"/>
                      </a:lnTo>
                      <a:lnTo>
                        <a:pt x="490" y="6"/>
                      </a:lnTo>
                      <a:lnTo>
                        <a:pt x="498" y="0"/>
                      </a:lnTo>
                      <a:lnTo>
                        <a:pt x="488" y="33"/>
                      </a:lnTo>
                      <a:lnTo>
                        <a:pt x="500" y="17"/>
                      </a:lnTo>
                      <a:lnTo>
                        <a:pt x="513" y="11"/>
                      </a:lnTo>
                      <a:lnTo>
                        <a:pt x="511" y="25"/>
                      </a:lnTo>
                      <a:lnTo>
                        <a:pt x="550" y="8"/>
                      </a:lnTo>
                      <a:lnTo>
                        <a:pt x="568" y="22"/>
                      </a:lnTo>
                      <a:lnTo>
                        <a:pt x="542" y="36"/>
                      </a:lnTo>
                      <a:lnTo>
                        <a:pt x="552" y="53"/>
                      </a:lnTo>
                      <a:lnTo>
                        <a:pt x="589" y="50"/>
                      </a:lnTo>
                      <a:lnTo>
                        <a:pt x="645" y="75"/>
                      </a:lnTo>
                      <a:lnTo>
                        <a:pt x="642" y="103"/>
                      </a:lnTo>
                      <a:lnTo>
                        <a:pt x="618" y="128"/>
                      </a:lnTo>
                      <a:lnTo>
                        <a:pt x="583" y="142"/>
                      </a:lnTo>
                      <a:lnTo>
                        <a:pt x="577" y="170"/>
                      </a:lnTo>
                      <a:lnTo>
                        <a:pt x="579" y="198"/>
                      </a:lnTo>
                      <a:lnTo>
                        <a:pt x="589" y="204"/>
                      </a:lnTo>
                      <a:lnTo>
                        <a:pt x="591" y="218"/>
                      </a:lnTo>
                      <a:lnTo>
                        <a:pt x="595" y="223"/>
                      </a:lnTo>
                      <a:lnTo>
                        <a:pt x="603" y="229"/>
                      </a:lnTo>
                      <a:lnTo>
                        <a:pt x="605" y="245"/>
                      </a:lnTo>
                      <a:lnTo>
                        <a:pt x="616" y="265"/>
                      </a:lnTo>
                      <a:lnTo>
                        <a:pt x="616" y="273"/>
                      </a:lnTo>
                      <a:lnTo>
                        <a:pt x="628" y="273"/>
                      </a:lnTo>
                      <a:lnTo>
                        <a:pt x="632" y="279"/>
                      </a:lnTo>
                      <a:lnTo>
                        <a:pt x="642" y="285"/>
                      </a:lnTo>
                      <a:lnTo>
                        <a:pt x="647" y="276"/>
                      </a:lnTo>
                      <a:lnTo>
                        <a:pt x="653" y="262"/>
                      </a:lnTo>
                      <a:lnTo>
                        <a:pt x="657" y="254"/>
                      </a:lnTo>
                      <a:lnTo>
                        <a:pt x="667" y="259"/>
                      </a:lnTo>
                      <a:lnTo>
                        <a:pt x="679" y="240"/>
                      </a:lnTo>
                      <a:lnTo>
                        <a:pt x="679" y="226"/>
                      </a:lnTo>
                      <a:lnTo>
                        <a:pt x="682" y="215"/>
                      </a:lnTo>
                      <a:lnTo>
                        <a:pt x="684" y="206"/>
                      </a:lnTo>
                      <a:lnTo>
                        <a:pt x="708" y="198"/>
                      </a:lnTo>
                      <a:lnTo>
                        <a:pt x="727" y="190"/>
                      </a:lnTo>
                      <a:lnTo>
                        <a:pt x="752" y="179"/>
                      </a:lnTo>
                      <a:lnTo>
                        <a:pt x="782" y="187"/>
                      </a:lnTo>
                      <a:lnTo>
                        <a:pt x="811" y="187"/>
                      </a:lnTo>
                      <a:lnTo>
                        <a:pt x="859" y="187"/>
                      </a:lnTo>
                      <a:lnTo>
                        <a:pt x="867" y="120"/>
                      </a:lnTo>
                      <a:lnTo>
                        <a:pt x="894" y="123"/>
                      </a:lnTo>
                      <a:lnTo>
                        <a:pt x="914" y="173"/>
                      </a:lnTo>
                      <a:lnTo>
                        <a:pt x="918" y="131"/>
                      </a:lnTo>
                      <a:lnTo>
                        <a:pt x="1007" y="8"/>
                      </a:lnTo>
                      <a:lnTo>
                        <a:pt x="1042" y="8"/>
                      </a:lnTo>
                      <a:lnTo>
                        <a:pt x="1073" y="33"/>
                      </a:lnTo>
                      <a:lnTo>
                        <a:pt x="1114" y="31"/>
                      </a:lnTo>
                      <a:lnTo>
                        <a:pt x="1168" y="75"/>
                      </a:lnTo>
                      <a:lnTo>
                        <a:pt x="1231" y="100"/>
                      </a:lnTo>
                      <a:lnTo>
                        <a:pt x="1275" y="95"/>
                      </a:lnTo>
                      <a:lnTo>
                        <a:pt x="1334" y="123"/>
                      </a:lnTo>
                      <a:lnTo>
                        <a:pt x="1382" y="123"/>
                      </a:lnTo>
                      <a:lnTo>
                        <a:pt x="1406" y="103"/>
                      </a:lnTo>
                      <a:lnTo>
                        <a:pt x="1460" y="103"/>
                      </a:lnTo>
                      <a:lnTo>
                        <a:pt x="1489" y="126"/>
                      </a:lnTo>
                      <a:lnTo>
                        <a:pt x="1563" y="126"/>
                      </a:lnTo>
                      <a:lnTo>
                        <a:pt x="1625" y="162"/>
                      </a:lnTo>
                      <a:lnTo>
                        <a:pt x="1736" y="156"/>
                      </a:lnTo>
                      <a:lnTo>
                        <a:pt x="1917" y="173"/>
                      </a:lnTo>
                      <a:lnTo>
                        <a:pt x="2004" y="226"/>
                      </a:lnTo>
                      <a:lnTo>
                        <a:pt x="2078" y="259"/>
                      </a:lnTo>
                      <a:lnTo>
                        <a:pt x="2125" y="287"/>
                      </a:lnTo>
                      <a:lnTo>
                        <a:pt x="2111" y="296"/>
                      </a:lnTo>
                      <a:lnTo>
                        <a:pt x="2078" y="273"/>
                      </a:lnTo>
                      <a:lnTo>
                        <a:pt x="2003" y="265"/>
                      </a:lnTo>
                      <a:lnTo>
                        <a:pt x="2024" y="287"/>
                      </a:lnTo>
                      <a:lnTo>
                        <a:pt x="2057" y="298"/>
                      </a:lnTo>
                      <a:lnTo>
                        <a:pt x="2047" y="335"/>
                      </a:lnTo>
                      <a:lnTo>
                        <a:pt x="2012" y="357"/>
                      </a:lnTo>
                      <a:lnTo>
                        <a:pt x="2001" y="393"/>
                      </a:lnTo>
                      <a:lnTo>
                        <a:pt x="2047" y="427"/>
                      </a:lnTo>
                      <a:lnTo>
                        <a:pt x="2080" y="471"/>
                      </a:lnTo>
                      <a:lnTo>
                        <a:pt x="2098" y="536"/>
                      </a:lnTo>
                      <a:lnTo>
                        <a:pt x="2076" y="541"/>
                      </a:lnTo>
                      <a:lnTo>
                        <a:pt x="2030" y="522"/>
                      </a:lnTo>
                      <a:lnTo>
                        <a:pt x="1981" y="474"/>
                      </a:lnTo>
                      <a:lnTo>
                        <a:pt x="1962" y="449"/>
                      </a:lnTo>
                      <a:lnTo>
                        <a:pt x="1950" y="416"/>
                      </a:lnTo>
                      <a:lnTo>
                        <a:pt x="1938" y="365"/>
                      </a:lnTo>
                      <a:lnTo>
                        <a:pt x="1919" y="349"/>
                      </a:lnTo>
                      <a:lnTo>
                        <a:pt x="1901" y="346"/>
                      </a:lnTo>
                      <a:lnTo>
                        <a:pt x="1886" y="351"/>
                      </a:lnTo>
                      <a:lnTo>
                        <a:pt x="1903" y="391"/>
                      </a:lnTo>
                      <a:lnTo>
                        <a:pt x="1857" y="396"/>
                      </a:lnTo>
                      <a:lnTo>
                        <a:pt x="1835" y="377"/>
                      </a:lnTo>
                      <a:lnTo>
                        <a:pt x="1794" y="388"/>
                      </a:lnTo>
                      <a:lnTo>
                        <a:pt x="1763" y="418"/>
                      </a:lnTo>
                      <a:lnTo>
                        <a:pt x="1763" y="435"/>
                      </a:lnTo>
                      <a:lnTo>
                        <a:pt x="1775" y="463"/>
                      </a:lnTo>
                      <a:lnTo>
                        <a:pt x="1824" y="471"/>
                      </a:lnTo>
                      <a:lnTo>
                        <a:pt x="1863" y="505"/>
                      </a:lnTo>
                      <a:lnTo>
                        <a:pt x="1929" y="597"/>
                      </a:lnTo>
                      <a:lnTo>
                        <a:pt x="1956" y="658"/>
                      </a:lnTo>
                      <a:lnTo>
                        <a:pt x="1960" y="722"/>
                      </a:lnTo>
                      <a:lnTo>
                        <a:pt x="1954" y="775"/>
                      </a:lnTo>
                      <a:lnTo>
                        <a:pt x="1938" y="775"/>
                      </a:lnTo>
                      <a:lnTo>
                        <a:pt x="1921" y="756"/>
                      </a:lnTo>
                      <a:lnTo>
                        <a:pt x="1896" y="781"/>
                      </a:lnTo>
                      <a:lnTo>
                        <a:pt x="1870" y="803"/>
                      </a:lnTo>
                      <a:lnTo>
                        <a:pt x="1866" y="840"/>
                      </a:lnTo>
                      <a:lnTo>
                        <a:pt x="1894" y="884"/>
                      </a:lnTo>
                      <a:lnTo>
                        <a:pt x="1876" y="920"/>
                      </a:lnTo>
                      <a:lnTo>
                        <a:pt x="1870" y="982"/>
                      </a:lnTo>
                      <a:lnTo>
                        <a:pt x="1903" y="1021"/>
                      </a:lnTo>
                      <a:lnTo>
                        <a:pt x="1940" y="1032"/>
                      </a:lnTo>
                      <a:lnTo>
                        <a:pt x="1979" y="1074"/>
                      </a:lnTo>
                      <a:lnTo>
                        <a:pt x="2012" y="1130"/>
                      </a:lnTo>
                      <a:lnTo>
                        <a:pt x="2014" y="1213"/>
                      </a:lnTo>
                      <a:lnTo>
                        <a:pt x="2003" y="1252"/>
                      </a:lnTo>
                      <a:lnTo>
                        <a:pt x="1968" y="1286"/>
                      </a:lnTo>
                      <a:lnTo>
                        <a:pt x="1925" y="1303"/>
                      </a:lnTo>
                      <a:lnTo>
                        <a:pt x="1898" y="1328"/>
                      </a:lnTo>
                      <a:lnTo>
                        <a:pt x="1882" y="1314"/>
                      </a:lnTo>
                      <a:lnTo>
                        <a:pt x="1868" y="1328"/>
                      </a:lnTo>
                      <a:lnTo>
                        <a:pt x="1864" y="1389"/>
                      </a:lnTo>
                      <a:lnTo>
                        <a:pt x="1874" y="1425"/>
                      </a:lnTo>
                      <a:lnTo>
                        <a:pt x="1917" y="1467"/>
                      </a:lnTo>
                      <a:lnTo>
                        <a:pt x="1934" y="1509"/>
                      </a:lnTo>
                      <a:lnTo>
                        <a:pt x="1948" y="1531"/>
                      </a:lnTo>
                      <a:lnTo>
                        <a:pt x="1944" y="1576"/>
                      </a:lnTo>
                      <a:lnTo>
                        <a:pt x="1917" y="1612"/>
                      </a:lnTo>
                      <a:lnTo>
                        <a:pt x="1888" y="1612"/>
                      </a:lnTo>
                      <a:lnTo>
                        <a:pt x="1841" y="1559"/>
                      </a:lnTo>
                      <a:lnTo>
                        <a:pt x="1808" y="1540"/>
                      </a:lnTo>
                      <a:lnTo>
                        <a:pt x="1794" y="1529"/>
                      </a:lnTo>
                      <a:lnTo>
                        <a:pt x="1781" y="1556"/>
                      </a:lnTo>
                      <a:lnTo>
                        <a:pt x="1785" y="1596"/>
                      </a:lnTo>
                      <a:lnTo>
                        <a:pt x="1796" y="1626"/>
                      </a:lnTo>
                      <a:lnTo>
                        <a:pt x="1804" y="1674"/>
                      </a:lnTo>
                      <a:lnTo>
                        <a:pt x="1833" y="1690"/>
                      </a:lnTo>
                      <a:lnTo>
                        <a:pt x="1824" y="1715"/>
                      </a:lnTo>
                      <a:lnTo>
                        <a:pt x="1826" y="1752"/>
                      </a:lnTo>
                      <a:lnTo>
                        <a:pt x="1835" y="1788"/>
                      </a:lnTo>
                      <a:lnTo>
                        <a:pt x="1816" y="1785"/>
                      </a:lnTo>
                      <a:lnTo>
                        <a:pt x="1794" y="1743"/>
                      </a:lnTo>
                      <a:lnTo>
                        <a:pt x="1796" y="1699"/>
                      </a:lnTo>
                      <a:lnTo>
                        <a:pt x="1789" y="1685"/>
                      </a:lnTo>
                      <a:lnTo>
                        <a:pt x="1781" y="1635"/>
                      </a:lnTo>
                      <a:lnTo>
                        <a:pt x="1771" y="1621"/>
                      </a:lnTo>
                      <a:lnTo>
                        <a:pt x="1767" y="1551"/>
                      </a:lnTo>
                      <a:lnTo>
                        <a:pt x="1754" y="1509"/>
                      </a:lnTo>
                      <a:lnTo>
                        <a:pt x="1730" y="1470"/>
                      </a:lnTo>
                      <a:lnTo>
                        <a:pt x="1688" y="1448"/>
                      </a:lnTo>
                      <a:lnTo>
                        <a:pt x="1658" y="1411"/>
                      </a:lnTo>
                      <a:lnTo>
                        <a:pt x="1647" y="1384"/>
                      </a:lnTo>
                      <a:lnTo>
                        <a:pt x="1625" y="1353"/>
                      </a:lnTo>
                      <a:lnTo>
                        <a:pt x="1592" y="1283"/>
                      </a:lnTo>
                      <a:lnTo>
                        <a:pt x="1563" y="1289"/>
                      </a:lnTo>
                      <a:lnTo>
                        <a:pt x="1524" y="1322"/>
                      </a:lnTo>
                      <a:lnTo>
                        <a:pt x="1507" y="1350"/>
                      </a:lnTo>
                      <a:lnTo>
                        <a:pt x="1472" y="1403"/>
                      </a:lnTo>
                      <a:lnTo>
                        <a:pt x="1446" y="1459"/>
                      </a:lnTo>
                      <a:lnTo>
                        <a:pt x="1437" y="1478"/>
                      </a:lnTo>
                      <a:lnTo>
                        <a:pt x="1446" y="1543"/>
                      </a:lnTo>
                      <a:lnTo>
                        <a:pt x="1445" y="1607"/>
                      </a:lnTo>
                      <a:lnTo>
                        <a:pt x="1413" y="1651"/>
                      </a:lnTo>
                      <a:lnTo>
                        <a:pt x="1396" y="1654"/>
                      </a:lnTo>
                      <a:lnTo>
                        <a:pt x="1359" y="1562"/>
                      </a:lnTo>
                      <a:lnTo>
                        <a:pt x="1330" y="1498"/>
                      </a:lnTo>
                      <a:lnTo>
                        <a:pt x="1272" y="1375"/>
                      </a:lnTo>
                      <a:lnTo>
                        <a:pt x="1270" y="1328"/>
                      </a:lnTo>
                      <a:lnTo>
                        <a:pt x="1256" y="1305"/>
                      </a:lnTo>
                      <a:lnTo>
                        <a:pt x="1246" y="1336"/>
                      </a:lnTo>
                      <a:lnTo>
                        <a:pt x="1196" y="1266"/>
                      </a:lnTo>
                      <a:lnTo>
                        <a:pt x="1128" y="1213"/>
                      </a:lnTo>
                      <a:lnTo>
                        <a:pt x="1085" y="1225"/>
                      </a:lnTo>
                      <a:lnTo>
                        <a:pt x="1023" y="1219"/>
                      </a:lnTo>
                      <a:lnTo>
                        <a:pt x="993" y="1180"/>
                      </a:lnTo>
                      <a:lnTo>
                        <a:pt x="960" y="1185"/>
                      </a:lnTo>
                      <a:lnTo>
                        <a:pt x="914" y="1169"/>
                      </a:lnTo>
                      <a:lnTo>
                        <a:pt x="817" y="1038"/>
                      </a:lnTo>
                      <a:lnTo>
                        <a:pt x="822" y="1091"/>
                      </a:lnTo>
                      <a:lnTo>
                        <a:pt x="852" y="1166"/>
                      </a:lnTo>
                      <a:lnTo>
                        <a:pt x="885" y="1219"/>
                      </a:lnTo>
                      <a:lnTo>
                        <a:pt x="920" y="1247"/>
                      </a:lnTo>
                      <a:lnTo>
                        <a:pt x="958" y="1225"/>
                      </a:lnTo>
                      <a:lnTo>
                        <a:pt x="990" y="1225"/>
                      </a:lnTo>
                      <a:lnTo>
                        <a:pt x="1030" y="1272"/>
                      </a:lnTo>
                      <a:lnTo>
                        <a:pt x="1054" y="1308"/>
                      </a:lnTo>
                      <a:lnTo>
                        <a:pt x="1050" y="1331"/>
                      </a:lnTo>
                      <a:lnTo>
                        <a:pt x="980" y="1434"/>
                      </a:lnTo>
                      <a:lnTo>
                        <a:pt x="933" y="1473"/>
                      </a:lnTo>
                      <a:lnTo>
                        <a:pt x="836" y="1523"/>
                      </a:lnTo>
                      <a:lnTo>
                        <a:pt x="807" y="1540"/>
                      </a:lnTo>
                      <a:lnTo>
                        <a:pt x="789" y="1523"/>
                      </a:lnTo>
                      <a:lnTo>
                        <a:pt x="784" y="1503"/>
                      </a:lnTo>
                      <a:lnTo>
                        <a:pt x="782" y="1473"/>
                      </a:lnTo>
                      <a:lnTo>
                        <a:pt x="774" y="1442"/>
                      </a:lnTo>
                      <a:lnTo>
                        <a:pt x="760" y="1417"/>
                      </a:lnTo>
                      <a:lnTo>
                        <a:pt x="749" y="1395"/>
                      </a:lnTo>
                      <a:lnTo>
                        <a:pt x="731" y="1364"/>
                      </a:lnTo>
                      <a:lnTo>
                        <a:pt x="721" y="1344"/>
                      </a:lnTo>
                      <a:lnTo>
                        <a:pt x="714" y="1319"/>
                      </a:lnTo>
                      <a:lnTo>
                        <a:pt x="700" y="1297"/>
                      </a:lnTo>
                      <a:lnTo>
                        <a:pt x="679" y="1241"/>
                      </a:lnTo>
                      <a:lnTo>
                        <a:pt x="667" y="1219"/>
                      </a:lnTo>
                      <a:lnTo>
                        <a:pt x="651" y="1188"/>
                      </a:lnTo>
                      <a:lnTo>
                        <a:pt x="626" y="1146"/>
                      </a:lnTo>
                      <a:lnTo>
                        <a:pt x="612" y="1121"/>
                      </a:lnTo>
                      <a:lnTo>
                        <a:pt x="601" y="1105"/>
                      </a:lnTo>
                      <a:lnTo>
                        <a:pt x="587" y="1068"/>
                      </a:lnTo>
                      <a:lnTo>
                        <a:pt x="628" y="1035"/>
                      </a:lnTo>
                      <a:lnTo>
                        <a:pt x="645" y="962"/>
                      </a:lnTo>
                      <a:lnTo>
                        <a:pt x="607" y="943"/>
                      </a:lnTo>
                      <a:lnTo>
                        <a:pt x="554" y="954"/>
                      </a:lnTo>
                      <a:lnTo>
                        <a:pt x="542" y="946"/>
                      </a:lnTo>
                      <a:lnTo>
                        <a:pt x="537" y="946"/>
                      </a:lnTo>
                      <a:lnTo>
                        <a:pt x="529" y="946"/>
                      </a:lnTo>
                      <a:lnTo>
                        <a:pt x="523" y="946"/>
                      </a:lnTo>
                      <a:lnTo>
                        <a:pt x="521" y="932"/>
                      </a:lnTo>
                      <a:lnTo>
                        <a:pt x="517" y="920"/>
                      </a:lnTo>
                      <a:lnTo>
                        <a:pt x="517" y="898"/>
                      </a:lnTo>
                      <a:lnTo>
                        <a:pt x="507" y="887"/>
                      </a:lnTo>
                      <a:lnTo>
                        <a:pt x="505" y="873"/>
                      </a:lnTo>
                      <a:lnTo>
                        <a:pt x="500" y="870"/>
                      </a:lnTo>
                      <a:lnTo>
                        <a:pt x="494" y="859"/>
                      </a:lnTo>
                      <a:lnTo>
                        <a:pt x="492" y="848"/>
                      </a:lnTo>
                      <a:lnTo>
                        <a:pt x="488" y="837"/>
                      </a:lnTo>
                      <a:lnTo>
                        <a:pt x="484" y="831"/>
                      </a:lnTo>
                      <a:lnTo>
                        <a:pt x="472" y="831"/>
                      </a:lnTo>
                      <a:lnTo>
                        <a:pt x="465" y="831"/>
                      </a:lnTo>
                      <a:lnTo>
                        <a:pt x="461" y="831"/>
                      </a:lnTo>
                      <a:lnTo>
                        <a:pt x="459" y="845"/>
                      </a:lnTo>
                      <a:lnTo>
                        <a:pt x="459" y="859"/>
                      </a:lnTo>
                      <a:lnTo>
                        <a:pt x="459" y="876"/>
                      </a:lnTo>
                      <a:lnTo>
                        <a:pt x="459" y="893"/>
                      </a:lnTo>
                      <a:lnTo>
                        <a:pt x="459" y="904"/>
                      </a:lnTo>
                      <a:lnTo>
                        <a:pt x="449" y="909"/>
                      </a:lnTo>
                      <a:lnTo>
                        <a:pt x="441" y="920"/>
                      </a:lnTo>
                      <a:lnTo>
                        <a:pt x="430" y="904"/>
                      </a:lnTo>
                      <a:lnTo>
                        <a:pt x="422" y="881"/>
                      </a:lnTo>
                      <a:lnTo>
                        <a:pt x="424" y="856"/>
                      </a:lnTo>
                      <a:lnTo>
                        <a:pt x="412" y="823"/>
                      </a:lnTo>
                      <a:lnTo>
                        <a:pt x="406" y="801"/>
                      </a:lnTo>
                      <a:lnTo>
                        <a:pt x="393" y="787"/>
                      </a:lnTo>
                      <a:lnTo>
                        <a:pt x="377" y="773"/>
                      </a:lnTo>
                      <a:lnTo>
                        <a:pt x="369" y="753"/>
                      </a:lnTo>
                      <a:lnTo>
                        <a:pt x="364" y="739"/>
                      </a:lnTo>
                      <a:lnTo>
                        <a:pt x="350" y="736"/>
                      </a:lnTo>
                      <a:lnTo>
                        <a:pt x="346" y="728"/>
                      </a:lnTo>
                      <a:lnTo>
                        <a:pt x="336" y="728"/>
                      </a:lnTo>
                      <a:lnTo>
                        <a:pt x="329" y="742"/>
                      </a:lnTo>
                      <a:lnTo>
                        <a:pt x="321" y="753"/>
                      </a:lnTo>
                      <a:lnTo>
                        <a:pt x="338" y="767"/>
                      </a:lnTo>
                      <a:lnTo>
                        <a:pt x="348" y="787"/>
                      </a:lnTo>
                      <a:lnTo>
                        <a:pt x="366" y="812"/>
                      </a:lnTo>
                      <a:lnTo>
                        <a:pt x="373" y="823"/>
                      </a:lnTo>
                      <a:lnTo>
                        <a:pt x="387" y="831"/>
                      </a:lnTo>
                      <a:lnTo>
                        <a:pt x="397" y="848"/>
                      </a:lnTo>
                      <a:lnTo>
                        <a:pt x="385" y="868"/>
                      </a:lnTo>
                      <a:lnTo>
                        <a:pt x="383" y="859"/>
                      </a:lnTo>
                      <a:lnTo>
                        <a:pt x="383" y="848"/>
                      </a:lnTo>
                      <a:lnTo>
                        <a:pt x="377" y="873"/>
                      </a:lnTo>
                      <a:lnTo>
                        <a:pt x="375" y="895"/>
                      </a:lnTo>
                      <a:lnTo>
                        <a:pt x="364" y="901"/>
                      </a:lnTo>
                      <a:lnTo>
                        <a:pt x="367" y="873"/>
                      </a:lnTo>
                      <a:lnTo>
                        <a:pt x="366" y="859"/>
                      </a:lnTo>
                      <a:lnTo>
                        <a:pt x="352" y="851"/>
                      </a:lnTo>
                      <a:lnTo>
                        <a:pt x="346" y="845"/>
                      </a:lnTo>
                      <a:lnTo>
                        <a:pt x="340" y="834"/>
                      </a:lnTo>
                      <a:lnTo>
                        <a:pt x="329" y="828"/>
                      </a:lnTo>
                      <a:lnTo>
                        <a:pt x="321" y="820"/>
                      </a:lnTo>
                      <a:lnTo>
                        <a:pt x="313" y="803"/>
                      </a:lnTo>
                      <a:lnTo>
                        <a:pt x="303" y="795"/>
                      </a:lnTo>
                      <a:lnTo>
                        <a:pt x="297" y="778"/>
                      </a:lnTo>
                      <a:lnTo>
                        <a:pt x="296" y="764"/>
                      </a:lnTo>
                      <a:lnTo>
                        <a:pt x="288" y="759"/>
                      </a:lnTo>
                      <a:lnTo>
                        <a:pt x="280" y="750"/>
                      </a:lnTo>
                      <a:lnTo>
                        <a:pt x="264" y="750"/>
                      </a:lnTo>
                      <a:lnTo>
                        <a:pt x="251" y="753"/>
                      </a:lnTo>
                      <a:lnTo>
                        <a:pt x="235" y="750"/>
                      </a:lnTo>
                      <a:lnTo>
                        <a:pt x="208" y="753"/>
                      </a:lnTo>
                      <a:lnTo>
                        <a:pt x="189" y="756"/>
                      </a:lnTo>
                      <a:lnTo>
                        <a:pt x="183" y="762"/>
                      </a:lnTo>
                      <a:lnTo>
                        <a:pt x="181" y="778"/>
                      </a:lnTo>
                      <a:lnTo>
                        <a:pt x="181" y="798"/>
                      </a:lnTo>
                      <a:lnTo>
                        <a:pt x="169" y="817"/>
                      </a:lnTo>
                      <a:lnTo>
                        <a:pt x="161" y="826"/>
                      </a:lnTo>
                      <a:lnTo>
                        <a:pt x="157" y="831"/>
                      </a:lnTo>
                      <a:lnTo>
                        <a:pt x="152" y="845"/>
                      </a:lnTo>
                      <a:lnTo>
                        <a:pt x="148" y="856"/>
                      </a:lnTo>
                      <a:lnTo>
                        <a:pt x="154" y="865"/>
                      </a:lnTo>
                      <a:lnTo>
                        <a:pt x="154" y="881"/>
                      </a:lnTo>
                      <a:lnTo>
                        <a:pt x="152" y="890"/>
                      </a:lnTo>
                      <a:lnTo>
                        <a:pt x="148" y="901"/>
                      </a:lnTo>
                      <a:lnTo>
                        <a:pt x="138" y="920"/>
                      </a:lnTo>
                      <a:lnTo>
                        <a:pt x="132" y="912"/>
                      </a:lnTo>
                      <a:lnTo>
                        <a:pt x="126" y="918"/>
                      </a:lnTo>
                      <a:lnTo>
                        <a:pt x="119" y="926"/>
                      </a:lnTo>
                      <a:lnTo>
                        <a:pt x="107" y="929"/>
                      </a:lnTo>
                      <a:lnTo>
                        <a:pt x="95" y="943"/>
                      </a:lnTo>
                      <a:lnTo>
                        <a:pt x="84" y="946"/>
                      </a:lnTo>
                      <a:lnTo>
                        <a:pt x="72" y="946"/>
                      </a:lnTo>
                      <a:lnTo>
                        <a:pt x="60" y="946"/>
                      </a:lnTo>
                      <a:lnTo>
                        <a:pt x="35" y="954"/>
                      </a:lnTo>
                      <a:lnTo>
                        <a:pt x="23" y="954"/>
                      </a:lnTo>
                      <a:lnTo>
                        <a:pt x="17" y="934"/>
                      </a:lnTo>
                      <a:lnTo>
                        <a:pt x="12" y="909"/>
                      </a:lnTo>
                      <a:lnTo>
                        <a:pt x="8" y="887"/>
                      </a:lnTo>
                      <a:lnTo>
                        <a:pt x="6" y="865"/>
                      </a:lnTo>
                      <a:lnTo>
                        <a:pt x="6" y="837"/>
                      </a:lnTo>
                      <a:lnTo>
                        <a:pt x="0" y="803"/>
                      </a:lnTo>
                    </a:path>
                  </a:pathLst>
                </a:custGeom>
                <a:solidFill>
                  <a:srgbClr val="CCCCFF">
                    <a:alpha val="50000"/>
                  </a:srgbClr>
                </a:solidFill>
                <a:ln w="0">
                  <a:noFill/>
                </a:ln>
              </p:spPr>
              <p:style>
                <a:lnRef idx="0">
                  <a:scrgbClr r="0" g="0" b="0"/>
                </a:lnRef>
                <a:fillRef idx="0">
                  <a:scrgbClr r="0" g="0" b="0"/>
                </a:fillRef>
                <a:effectRef idx="0">
                  <a:scrgbClr r="0" g="0" b="0"/>
                </a:effectRef>
                <a:fontRef idx="minor"/>
              </p:style>
            </p:sp>
          </p:grpSp>
        </p:grpSp>
        <p:grpSp>
          <p:nvGrpSpPr>
            <p:cNvPr id="32" name="Group 33"/>
            <p:cNvGrpSpPr/>
            <p:nvPr/>
          </p:nvGrpSpPr>
          <p:grpSpPr>
            <a:xfrm>
              <a:off x="673200" y="1287360"/>
              <a:ext cx="3159360" cy="4262760"/>
              <a:chOff x="673200" y="1287360"/>
              <a:chExt cx="3159360" cy="4262760"/>
            </a:xfrm>
          </p:grpSpPr>
          <p:sp>
            <p:nvSpPr>
              <p:cNvPr id="33" name="CustomShape 34"/>
              <p:cNvSpPr/>
              <p:nvPr/>
            </p:nvSpPr>
            <p:spPr>
              <a:xfrm>
                <a:off x="673200" y="1477800"/>
                <a:ext cx="2106720" cy="1955880"/>
              </a:xfrm>
              <a:custGeom>
                <a:avLst/>
                <a:gdLst/>
                <a:ahLst/>
                <a:cxnLst/>
                <a:rect l="l" t="t" r="r" b="b"/>
                <a:pathLst>
                  <a:path w="1261" h="1549">
                    <a:moveTo>
                      <a:pt x="0" y="398"/>
                    </a:moveTo>
                    <a:lnTo>
                      <a:pt x="60" y="345"/>
                    </a:lnTo>
                    <a:lnTo>
                      <a:pt x="95" y="323"/>
                    </a:lnTo>
                    <a:lnTo>
                      <a:pt x="101" y="290"/>
                    </a:lnTo>
                    <a:lnTo>
                      <a:pt x="74" y="270"/>
                    </a:lnTo>
                    <a:lnTo>
                      <a:pt x="72" y="231"/>
                    </a:lnTo>
                    <a:lnTo>
                      <a:pt x="84" y="220"/>
                    </a:lnTo>
                    <a:lnTo>
                      <a:pt x="82" y="203"/>
                    </a:lnTo>
                    <a:lnTo>
                      <a:pt x="128" y="198"/>
                    </a:lnTo>
                    <a:lnTo>
                      <a:pt x="140" y="167"/>
                    </a:lnTo>
                    <a:lnTo>
                      <a:pt x="142" y="139"/>
                    </a:lnTo>
                    <a:lnTo>
                      <a:pt x="181" y="131"/>
                    </a:lnTo>
                    <a:lnTo>
                      <a:pt x="185" y="103"/>
                    </a:lnTo>
                    <a:lnTo>
                      <a:pt x="148" y="95"/>
                    </a:lnTo>
                    <a:lnTo>
                      <a:pt x="165" y="75"/>
                    </a:lnTo>
                    <a:lnTo>
                      <a:pt x="225" y="75"/>
                    </a:lnTo>
                    <a:lnTo>
                      <a:pt x="243" y="53"/>
                    </a:lnTo>
                    <a:lnTo>
                      <a:pt x="268" y="50"/>
                    </a:lnTo>
                    <a:lnTo>
                      <a:pt x="284" y="33"/>
                    </a:lnTo>
                    <a:lnTo>
                      <a:pt x="303" y="64"/>
                    </a:lnTo>
                    <a:lnTo>
                      <a:pt x="379" y="59"/>
                    </a:lnTo>
                    <a:lnTo>
                      <a:pt x="414" y="92"/>
                    </a:lnTo>
                    <a:lnTo>
                      <a:pt x="527" y="84"/>
                    </a:lnTo>
                    <a:lnTo>
                      <a:pt x="544" y="67"/>
                    </a:lnTo>
                    <a:lnTo>
                      <a:pt x="587" y="95"/>
                    </a:lnTo>
                    <a:lnTo>
                      <a:pt x="631" y="120"/>
                    </a:lnTo>
                    <a:lnTo>
                      <a:pt x="653" y="109"/>
                    </a:lnTo>
                    <a:lnTo>
                      <a:pt x="666" y="95"/>
                    </a:lnTo>
                    <a:lnTo>
                      <a:pt x="703" y="103"/>
                    </a:lnTo>
                    <a:lnTo>
                      <a:pt x="678" y="84"/>
                    </a:lnTo>
                    <a:lnTo>
                      <a:pt x="655" y="86"/>
                    </a:lnTo>
                    <a:lnTo>
                      <a:pt x="620" y="92"/>
                    </a:lnTo>
                    <a:lnTo>
                      <a:pt x="602" y="64"/>
                    </a:lnTo>
                    <a:lnTo>
                      <a:pt x="583" y="50"/>
                    </a:lnTo>
                    <a:lnTo>
                      <a:pt x="583" y="28"/>
                    </a:lnTo>
                    <a:lnTo>
                      <a:pt x="589" y="3"/>
                    </a:lnTo>
                    <a:lnTo>
                      <a:pt x="604" y="0"/>
                    </a:lnTo>
                    <a:lnTo>
                      <a:pt x="626" y="22"/>
                    </a:lnTo>
                    <a:lnTo>
                      <a:pt x="631" y="11"/>
                    </a:lnTo>
                    <a:lnTo>
                      <a:pt x="649" y="0"/>
                    </a:lnTo>
                    <a:lnTo>
                      <a:pt x="670" y="17"/>
                    </a:lnTo>
                    <a:lnTo>
                      <a:pt x="682" y="3"/>
                    </a:lnTo>
                    <a:lnTo>
                      <a:pt x="694" y="25"/>
                    </a:lnTo>
                    <a:lnTo>
                      <a:pt x="696" y="39"/>
                    </a:lnTo>
                    <a:lnTo>
                      <a:pt x="727" y="59"/>
                    </a:lnTo>
                    <a:lnTo>
                      <a:pt x="715" y="75"/>
                    </a:lnTo>
                    <a:lnTo>
                      <a:pt x="715" y="98"/>
                    </a:lnTo>
                    <a:lnTo>
                      <a:pt x="767" y="103"/>
                    </a:lnTo>
                    <a:lnTo>
                      <a:pt x="781" y="75"/>
                    </a:lnTo>
                    <a:lnTo>
                      <a:pt x="771" y="61"/>
                    </a:lnTo>
                    <a:lnTo>
                      <a:pt x="748" y="64"/>
                    </a:lnTo>
                    <a:lnTo>
                      <a:pt x="754" y="33"/>
                    </a:lnTo>
                    <a:lnTo>
                      <a:pt x="801" y="50"/>
                    </a:lnTo>
                    <a:lnTo>
                      <a:pt x="810" y="72"/>
                    </a:lnTo>
                    <a:lnTo>
                      <a:pt x="849" y="72"/>
                    </a:lnTo>
                    <a:lnTo>
                      <a:pt x="884" y="100"/>
                    </a:lnTo>
                    <a:lnTo>
                      <a:pt x="903" y="95"/>
                    </a:lnTo>
                    <a:lnTo>
                      <a:pt x="925" y="120"/>
                    </a:lnTo>
                    <a:lnTo>
                      <a:pt x="903" y="153"/>
                    </a:lnTo>
                    <a:lnTo>
                      <a:pt x="886" y="128"/>
                    </a:lnTo>
                    <a:lnTo>
                      <a:pt x="874" y="137"/>
                    </a:lnTo>
                    <a:lnTo>
                      <a:pt x="859" y="156"/>
                    </a:lnTo>
                    <a:lnTo>
                      <a:pt x="834" y="173"/>
                    </a:lnTo>
                    <a:lnTo>
                      <a:pt x="847" y="198"/>
                    </a:lnTo>
                    <a:lnTo>
                      <a:pt x="824" y="201"/>
                    </a:lnTo>
                    <a:lnTo>
                      <a:pt x="804" y="234"/>
                    </a:lnTo>
                    <a:lnTo>
                      <a:pt x="785" y="276"/>
                    </a:lnTo>
                    <a:lnTo>
                      <a:pt x="814" y="312"/>
                    </a:lnTo>
                    <a:lnTo>
                      <a:pt x="837" y="354"/>
                    </a:lnTo>
                    <a:lnTo>
                      <a:pt x="878" y="359"/>
                    </a:lnTo>
                    <a:lnTo>
                      <a:pt x="917" y="354"/>
                    </a:lnTo>
                    <a:lnTo>
                      <a:pt x="935" y="376"/>
                    </a:lnTo>
                    <a:lnTo>
                      <a:pt x="927" y="387"/>
                    </a:lnTo>
                    <a:lnTo>
                      <a:pt x="915" y="410"/>
                    </a:lnTo>
                    <a:lnTo>
                      <a:pt x="933" y="449"/>
                    </a:lnTo>
                    <a:lnTo>
                      <a:pt x="938" y="476"/>
                    </a:lnTo>
                    <a:lnTo>
                      <a:pt x="960" y="490"/>
                    </a:lnTo>
                    <a:lnTo>
                      <a:pt x="989" y="465"/>
                    </a:lnTo>
                    <a:lnTo>
                      <a:pt x="981" y="429"/>
                    </a:lnTo>
                    <a:lnTo>
                      <a:pt x="956" y="398"/>
                    </a:lnTo>
                    <a:lnTo>
                      <a:pt x="985" y="362"/>
                    </a:lnTo>
                    <a:lnTo>
                      <a:pt x="960" y="301"/>
                    </a:lnTo>
                    <a:lnTo>
                      <a:pt x="937" y="276"/>
                    </a:lnTo>
                    <a:lnTo>
                      <a:pt x="956" y="254"/>
                    </a:lnTo>
                    <a:lnTo>
                      <a:pt x="952" y="220"/>
                    </a:lnTo>
                    <a:lnTo>
                      <a:pt x="966" y="201"/>
                    </a:lnTo>
                    <a:lnTo>
                      <a:pt x="989" y="220"/>
                    </a:lnTo>
                    <a:lnTo>
                      <a:pt x="1043" y="293"/>
                    </a:lnTo>
                    <a:lnTo>
                      <a:pt x="1076" y="304"/>
                    </a:lnTo>
                    <a:lnTo>
                      <a:pt x="1086" y="284"/>
                    </a:lnTo>
                    <a:lnTo>
                      <a:pt x="1078" y="245"/>
                    </a:lnTo>
                    <a:lnTo>
                      <a:pt x="1098" y="251"/>
                    </a:lnTo>
                    <a:lnTo>
                      <a:pt x="1131" y="295"/>
                    </a:lnTo>
                    <a:lnTo>
                      <a:pt x="1137" y="320"/>
                    </a:lnTo>
                    <a:lnTo>
                      <a:pt x="1156" y="337"/>
                    </a:lnTo>
                    <a:lnTo>
                      <a:pt x="1195" y="357"/>
                    </a:lnTo>
                    <a:lnTo>
                      <a:pt x="1214" y="393"/>
                    </a:lnTo>
                    <a:lnTo>
                      <a:pt x="1244" y="418"/>
                    </a:lnTo>
                    <a:lnTo>
                      <a:pt x="1259" y="426"/>
                    </a:lnTo>
                    <a:lnTo>
                      <a:pt x="1261" y="449"/>
                    </a:lnTo>
                    <a:lnTo>
                      <a:pt x="1238" y="462"/>
                    </a:lnTo>
                    <a:lnTo>
                      <a:pt x="1224" y="446"/>
                    </a:lnTo>
                    <a:lnTo>
                      <a:pt x="1212" y="449"/>
                    </a:lnTo>
                    <a:lnTo>
                      <a:pt x="1209" y="485"/>
                    </a:lnTo>
                    <a:lnTo>
                      <a:pt x="1189" y="493"/>
                    </a:lnTo>
                    <a:lnTo>
                      <a:pt x="1168" y="474"/>
                    </a:lnTo>
                    <a:lnTo>
                      <a:pt x="1123" y="474"/>
                    </a:lnTo>
                    <a:lnTo>
                      <a:pt x="1117" y="515"/>
                    </a:lnTo>
                    <a:lnTo>
                      <a:pt x="1129" y="540"/>
                    </a:lnTo>
                    <a:lnTo>
                      <a:pt x="1146" y="527"/>
                    </a:lnTo>
                    <a:lnTo>
                      <a:pt x="1164" y="521"/>
                    </a:lnTo>
                    <a:lnTo>
                      <a:pt x="1181" y="535"/>
                    </a:lnTo>
                    <a:lnTo>
                      <a:pt x="1158" y="566"/>
                    </a:lnTo>
                    <a:lnTo>
                      <a:pt x="1181" y="593"/>
                    </a:lnTo>
                    <a:lnTo>
                      <a:pt x="1212" y="602"/>
                    </a:lnTo>
                    <a:lnTo>
                      <a:pt x="1209" y="618"/>
                    </a:lnTo>
                    <a:lnTo>
                      <a:pt x="1197" y="621"/>
                    </a:lnTo>
                    <a:lnTo>
                      <a:pt x="1168" y="716"/>
                    </a:lnTo>
                    <a:lnTo>
                      <a:pt x="1170" y="655"/>
                    </a:lnTo>
                    <a:lnTo>
                      <a:pt x="1183" y="624"/>
                    </a:lnTo>
                    <a:lnTo>
                      <a:pt x="1168" y="610"/>
                    </a:lnTo>
                    <a:lnTo>
                      <a:pt x="1150" y="630"/>
                    </a:lnTo>
                    <a:lnTo>
                      <a:pt x="1160" y="646"/>
                    </a:lnTo>
                    <a:lnTo>
                      <a:pt x="1146" y="657"/>
                    </a:lnTo>
                    <a:lnTo>
                      <a:pt x="1133" y="671"/>
                    </a:lnTo>
                    <a:lnTo>
                      <a:pt x="1135" y="713"/>
                    </a:lnTo>
                    <a:lnTo>
                      <a:pt x="1115" y="727"/>
                    </a:lnTo>
                    <a:lnTo>
                      <a:pt x="1088" y="730"/>
                    </a:lnTo>
                    <a:lnTo>
                      <a:pt x="1098" y="752"/>
                    </a:lnTo>
                    <a:lnTo>
                      <a:pt x="1088" y="777"/>
                    </a:lnTo>
                    <a:lnTo>
                      <a:pt x="1098" y="797"/>
                    </a:lnTo>
                    <a:lnTo>
                      <a:pt x="1082" y="839"/>
                    </a:lnTo>
                    <a:lnTo>
                      <a:pt x="1076" y="878"/>
                    </a:lnTo>
                    <a:lnTo>
                      <a:pt x="1053" y="900"/>
                    </a:lnTo>
                    <a:lnTo>
                      <a:pt x="1024" y="961"/>
                    </a:lnTo>
                    <a:lnTo>
                      <a:pt x="1020" y="1003"/>
                    </a:lnTo>
                    <a:lnTo>
                      <a:pt x="1030" y="1036"/>
                    </a:lnTo>
                    <a:lnTo>
                      <a:pt x="1043" y="1078"/>
                    </a:lnTo>
                    <a:lnTo>
                      <a:pt x="1051" y="1123"/>
                    </a:lnTo>
                    <a:lnTo>
                      <a:pt x="1038" y="1142"/>
                    </a:lnTo>
                    <a:lnTo>
                      <a:pt x="1020" y="1128"/>
                    </a:lnTo>
                    <a:lnTo>
                      <a:pt x="1024" y="1106"/>
                    </a:lnTo>
                    <a:lnTo>
                      <a:pt x="1014" y="1056"/>
                    </a:lnTo>
                    <a:lnTo>
                      <a:pt x="1003" y="1048"/>
                    </a:lnTo>
                    <a:lnTo>
                      <a:pt x="995" y="1017"/>
                    </a:lnTo>
                    <a:lnTo>
                      <a:pt x="979" y="1017"/>
                    </a:lnTo>
                    <a:lnTo>
                      <a:pt x="962" y="1000"/>
                    </a:lnTo>
                    <a:lnTo>
                      <a:pt x="942" y="1006"/>
                    </a:lnTo>
                    <a:lnTo>
                      <a:pt x="925" y="995"/>
                    </a:lnTo>
                    <a:lnTo>
                      <a:pt x="903" y="1009"/>
                    </a:lnTo>
                    <a:lnTo>
                      <a:pt x="865" y="997"/>
                    </a:lnTo>
                    <a:lnTo>
                      <a:pt x="890" y="1034"/>
                    </a:lnTo>
                    <a:lnTo>
                      <a:pt x="859" y="1031"/>
                    </a:lnTo>
                    <a:lnTo>
                      <a:pt x="837" y="1003"/>
                    </a:lnTo>
                    <a:lnTo>
                      <a:pt x="799" y="1003"/>
                    </a:lnTo>
                    <a:lnTo>
                      <a:pt x="804" y="1048"/>
                    </a:lnTo>
                    <a:lnTo>
                      <a:pt x="775" y="1034"/>
                    </a:lnTo>
                    <a:lnTo>
                      <a:pt x="760" y="1078"/>
                    </a:lnTo>
                    <a:lnTo>
                      <a:pt x="771" y="1098"/>
                    </a:lnTo>
                    <a:lnTo>
                      <a:pt x="760" y="1151"/>
                    </a:lnTo>
                    <a:lnTo>
                      <a:pt x="773" y="1212"/>
                    </a:lnTo>
                    <a:lnTo>
                      <a:pt x="789" y="1254"/>
                    </a:lnTo>
                    <a:lnTo>
                      <a:pt x="806" y="1293"/>
                    </a:lnTo>
                    <a:lnTo>
                      <a:pt x="859" y="1290"/>
                    </a:lnTo>
                    <a:lnTo>
                      <a:pt x="880" y="1282"/>
                    </a:lnTo>
                    <a:lnTo>
                      <a:pt x="884" y="1254"/>
                    </a:lnTo>
                    <a:lnTo>
                      <a:pt x="872" y="1231"/>
                    </a:lnTo>
                    <a:lnTo>
                      <a:pt x="874" y="1212"/>
                    </a:lnTo>
                    <a:lnTo>
                      <a:pt x="907" y="1217"/>
                    </a:lnTo>
                    <a:lnTo>
                      <a:pt x="940" y="1206"/>
                    </a:lnTo>
                    <a:lnTo>
                      <a:pt x="940" y="1231"/>
                    </a:lnTo>
                    <a:lnTo>
                      <a:pt x="931" y="1268"/>
                    </a:lnTo>
                    <a:lnTo>
                      <a:pt x="915" y="1295"/>
                    </a:lnTo>
                    <a:lnTo>
                      <a:pt x="911" y="1334"/>
                    </a:lnTo>
                    <a:lnTo>
                      <a:pt x="933" y="1351"/>
                    </a:lnTo>
                    <a:lnTo>
                      <a:pt x="962" y="1346"/>
                    </a:lnTo>
                    <a:lnTo>
                      <a:pt x="979" y="1360"/>
                    </a:lnTo>
                    <a:lnTo>
                      <a:pt x="995" y="1354"/>
                    </a:lnTo>
                    <a:lnTo>
                      <a:pt x="1001" y="1379"/>
                    </a:lnTo>
                    <a:lnTo>
                      <a:pt x="987" y="1415"/>
                    </a:lnTo>
                    <a:lnTo>
                      <a:pt x="999" y="1438"/>
                    </a:lnTo>
                    <a:lnTo>
                      <a:pt x="1001" y="1482"/>
                    </a:lnTo>
                    <a:lnTo>
                      <a:pt x="1020" y="1513"/>
                    </a:lnTo>
                    <a:lnTo>
                      <a:pt x="1045" y="1521"/>
                    </a:lnTo>
                    <a:lnTo>
                      <a:pt x="1063" y="1513"/>
                    </a:lnTo>
                    <a:lnTo>
                      <a:pt x="1071" y="1516"/>
                    </a:lnTo>
                    <a:lnTo>
                      <a:pt x="1104" y="1516"/>
                    </a:lnTo>
                    <a:lnTo>
                      <a:pt x="1133" y="1518"/>
                    </a:lnTo>
                    <a:lnTo>
                      <a:pt x="1141" y="1499"/>
                    </a:lnTo>
                    <a:lnTo>
                      <a:pt x="1115" y="1532"/>
                    </a:lnTo>
                    <a:lnTo>
                      <a:pt x="1098" y="1529"/>
                    </a:lnTo>
                    <a:lnTo>
                      <a:pt x="1080" y="1532"/>
                    </a:lnTo>
                    <a:lnTo>
                      <a:pt x="1045" y="1549"/>
                    </a:lnTo>
                    <a:lnTo>
                      <a:pt x="1016" y="1527"/>
                    </a:lnTo>
                    <a:lnTo>
                      <a:pt x="989" y="1513"/>
                    </a:lnTo>
                    <a:lnTo>
                      <a:pt x="977" y="1516"/>
                    </a:lnTo>
                    <a:lnTo>
                      <a:pt x="979" y="1496"/>
                    </a:lnTo>
                    <a:lnTo>
                      <a:pt x="977" y="1465"/>
                    </a:lnTo>
                    <a:lnTo>
                      <a:pt x="954" y="1438"/>
                    </a:lnTo>
                    <a:lnTo>
                      <a:pt x="905" y="1421"/>
                    </a:lnTo>
                    <a:lnTo>
                      <a:pt x="898" y="1410"/>
                    </a:lnTo>
                    <a:lnTo>
                      <a:pt x="884" y="1412"/>
                    </a:lnTo>
                    <a:lnTo>
                      <a:pt x="870" y="1399"/>
                    </a:lnTo>
                    <a:lnTo>
                      <a:pt x="853" y="1385"/>
                    </a:lnTo>
                    <a:lnTo>
                      <a:pt x="830" y="1346"/>
                    </a:lnTo>
                    <a:lnTo>
                      <a:pt x="802" y="1334"/>
                    </a:lnTo>
                    <a:lnTo>
                      <a:pt x="787" y="1360"/>
                    </a:lnTo>
                    <a:lnTo>
                      <a:pt x="769" y="1340"/>
                    </a:lnTo>
                    <a:lnTo>
                      <a:pt x="748" y="1340"/>
                    </a:lnTo>
                    <a:lnTo>
                      <a:pt x="705" y="1326"/>
                    </a:lnTo>
                    <a:lnTo>
                      <a:pt x="628" y="1259"/>
                    </a:lnTo>
                    <a:lnTo>
                      <a:pt x="622" y="1190"/>
                    </a:lnTo>
                    <a:lnTo>
                      <a:pt x="614" y="1162"/>
                    </a:lnTo>
                    <a:lnTo>
                      <a:pt x="600" y="1142"/>
                    </a:lnTo>
                    <a:lnTo>
                      <a:pt x="583" y="1103"/>
                    </a:lnTo>
                    <a:lnTo>
                      <a:pt x="501" y="970"/>
                    </a:lnTo>
                    <a:lnTo>
                      <a:pt x="501" y="1020"/>
                    </a:lnTo>
                    <a:lnTo>
                      <a:pt x="552" y="1109"/>
                    </a:lnTo>
                    <a:lnTo>
                      <a:pt x="573" y="1184"/>
                    </a:lnTo>
                    <a:lnTo>
                      <a:pt x="542" y="1167"/>
                    </a:lnTo>
                    <a:lnTo>
                      <a:pt x="536" y="1123"/>
                    </a:lnTo>
                    <a:lnTo>
                      <a:pt x="495" y="1095"/>
                    </a:lnTo>
                    <a:lnTo>
                      <a:pt x="519" y="1078"/>
                    </a:lnTo>
                    <a:lnTo>
                      <a:pt x="464" y="1031"/>
                    </a:lnTo>
                    <a:lnTo>
                      <a:pt x="486" y="1003"/>
                    </a:lnTo>
                    <a:lnTo>
                      <a:pt x="466" y="947"/>
                    </a:lnTo>
                    <a:lnTo>
                      <a:pt x="400" y="830"/>
                    </a:lnTo>
                    <a:lnTo>
                      <a:pt x="392" y="763"/>
                    </a:lnTo>
                    <a:lnTo>
                      <a:pt x="396" y="713"/>
                    </a:lnTo>
                    <a:lnTo>
                      <a:pt x="414" y="657"/>
                    </a:lnTo>
                    <a:lnTo>
                      <a:pt x="414" y="602"/>
                    </a:lnTo>
                    <a:lnTo>
                      <a:pt x="400" y="568"/>
                    </a:lnTo>
                    <a:lnTo>
                      <a:pt x="437" y="557"/>
                    </a:lnTo>
                    <a:lnTo>
                      <a:pt x="392" y="490"/>
                    </a:lnTo>
                    <a:lnTo>
                      <a:pt x="394" y="460"/>
                    </a:lnTo>
                    <a:lnTo>
                      <a:pt x="375" y="418"/>
                    </a:lnTo>
                    <a:lnTo>
                      <a:pt x="383" y="393"/>
                    </a:lnTo>
                    <a:lnTo>
                      <a:pt x="369" y="379"/>
                    </a:lnTo>
                    <a:lnTo>
                      <a:pt x="367" y="351"/>
                    </a:lnTo>
                    <a:lnTo>
                      <a:pt x="354" y="329"/>
                    </a:lnTo>
                    <a:lnTo>
                      <a:pt x="369" y="309"/>
                    </a:lnTo>
                    <a:lnTo>
                      <a:pt x="348" y="295"/>
                    </a:lnTo>
                    <a:lnTo>
                      <a:pt x="330" y="315"/>
                    </a:lnTo>
                    <a:lnTo>
                      <a:pt x="305" y="276"/>
                    </a:lnTo>
                    <a:lnTo>
                      <a:pt x="278" y="265"/>
                    </a:lnTo>
                    <a:lnTo>
                      <a:pt x="239" y="265"/>
                    </a:lnTo>
                    <a:lnTo>
                      <a:pt x="214" y="301"/>
                    </a:lnTo>
                    <a:lnTo>
                      <a:pt x="202" y="290"/>
                    </a:lnTo>
                    <a:lnTo>
                      <a:pt x="223" y="242"/>
                    </a:lnTo>
                    <a:lnTo>
                      <a:pt x="204" y="251"/>
                    </a:lnTo>
                    <a:lnTo>
                      <a:pt x="165" y="301"/>
                    </a:lnTo>
                    <a:lnTo>
                      <a:pt x="124" y="345"/>
                    </a:lnTo>
                    <a:lnTo>
                      <a:pt x="87" y="357"/>
                    </a:lnTo>
                    <a:lnTo>
                      <a:pt x="25" y="401"/>
                    </a:lnTo>
                    <a:lnTo>
                      <a:pt x="0" y="398"/>
                    </a:lnTo>
                  </a:path>
                </a:pathLst>
              </a:custGeom>
              <a:solidFill>
                <a:srgbClr val="CCCCFF">
                  <a:alpha val="50000"/>
                </a:srgbClr>
              </a:solidFill>
              <a:ln w="0">
                <a:noFill/>
              </a:ln>
            </p:spPr>
            <p:style>
              <a:lnRef idx="0">
                <a:scrgbClr r="0" g="0" b="0"/>
              </a:lnRef>
              <a:fillRef idx="0">
                <a:scrgbClr r="0" g="0" b="0"/>
              </a:fillRef>
              <a:effectRef idx="0">
                <a:scrgbClr r="0" g="0" b="0"/>
              </a:effectRef>
              <a:fontRef idx="minor"/>
            </p:style>
          </p:sp>
          <p:sp>
            <p:nvSpPr>
              <p:cNvPr id="34" name="CustomShape 35"/>
              <p:cNvSpPr/>
              <p:nvPr/>
            </p:nvSpPr>
            <p:spPr>
              <a:xfrm>
                <a:off x="2249640" y="1287360"/>
                <a:ext cx="651240" cy="455760"/>
              </a:xfrm>
              <a:custGeom>
                <a:avLst/>
                <a:gdLst/>
                <a:ahLst/>
                <a:cxnLst/>
                <a:rect l="l" t="t" r="r" b="b"/>
                <a:pathLst>
                  <a:path w="428" h="407">
                    <a:moveTo>
                      <a:pt x="0" y="84"/>
                    </a:moveTo>
                    <a:lnTo>
                      <a:pt x="10" y="53"/>
                    </a:lnTo>
                    <a:lnTo>
                      <a:pt x="10" y="31"/>
                    </a:lnTo>
                    <a:lnTo>
                      <a:pt x="25" y="0"/>
                    </a:lnTo>
                    <a:lnTo>
                      <a:pt x="103" y="20"/>
                    </a:lnTo>
                    <a:lnTo>
                      <a:pt x="236" y="56"/>
                    </a:lnTo>
                    <a:lnTo>
                      <a:pt x="289" y="86"/>
                    </a:lnTo>
                    <a:lnTo>
                      <a:pt x="358" y="114"/>
                    </a:lnTo>
                    <a:lnTo>
                      <a:pt x="393" y="167"/>
                    </a:lnTo>
                    <a:lnTo>
                      <a:pt x="428" y="192"/>
                    </a:lnTo>
                    <a:lnTo>
                      <a:pt x="414" y="212"/>
                    </a:lnTo>
                    <a:lnTo>
                      <a:pt x="414" y="237"/>
                    </a:lnTo>
                    <a:lnTo>
                      <a:pt x="401" y="243"/>
                    </a:lnTo>
                    <a:lnTo>
                      <a:pt x="389" y="265"/>
                    </a:lnTo>
                    <a:lnTo>
                      <a:pt x="401" y="287"/>
                    </a:lnTo>
                    <a:lnTo>
                      <a:pt x="399" y="304"/>
                    </a:lnTo>
                    <a:lnTo>
                      <a:pt x="385" y="326"/>
                    </a:lnTo>
                    <a:lnTo>
                      <a:pt x="387" y="348"/>
                    </a:lnTo>
                    <a:lnTo>
                      <a:pt x="411" y="371"/>
                    </a:lnTo>
                    <a:lnTo>
                      <a:pt x="413" y="393"/>
                    </a:lnTo>
                    <a:lnTo>
                      <a:pt x="407" y="404"/>
                    </a:lnTo>
                    <a:lnTo>
                      <a:pt x="383" y="407"/>
                    </a:lnTo>
                    <a:lnTo>
                      <a:pt x="366" y="396"/>
                    </a:lnTo>
                    <a:lnTo>
                      <a:pt x="347" y="368"/>
                    </a:lnTo>
                    <a:lnTo>
                      <a:pt x="339" y="368"/>
                    </a:lnTo>
                    <a:lnTo>
                      <a:pt x="329" y="357"/>
                    </a:lnTo>
                    <a:lnTo>
                      <a:pt x="320" y="323"/>
                    </a:lnTo>
                    <a:lnTo>
                      <a:pt x="308" y="312"/>
                    </a:lnTo>
                    <a:lnTo>
                      <a:pt x="283" y="295"/>
                    </a:lnTo>
                    <a:lnTo>
                      <a:pt x="261" y="284"/>
                    </a:lnTo>
                    <a:lnTo>
                      <a:pt x="230" y="254"/>
                    </a:lnTo>
                    <a:lnTo>
                      <a:pt x="217" y="231"/>
                    </a:lnTo>
                    <a:lnTo>
                      <a:pt x="219" y="215"/>
                    </a:lnTo>
                    <a:lnTo>
                      <a:pt x="232" y="201"/>
                    </a:lnTo>
                    <a:lnTo>
                      <a:pt x="221" y="184"/>
                    </a:lnTo>
                    <a:lnTo>
                      <a:pt x="209" y="192"/>
                    </a:lnTo>
                    <a:lnTo>
                      <a:pt x="190" y="167"/>
                    </a:lnTo>
                    <a:lnTo>
                      <a:pt x="186" y="181"/>
                    </a:lnTo>
                    <a:lnTo>
                      <a:pt x="168" y="181"/>
                    </a:lnTo>
                    <a:lnTo>
                      <a:pt x="165" y="170"/>
                    </a:lnTo>
                    <a:lnTo>
                      <a:pt x="165" y="151"/>
                    </a:lnTo>
                    <a:lnTo>
                      <a:pt x="157" y="139"/>
                    </a:lnTo>
                    <a:lnTo>
                      <a:pt x="145" y="142"/>
                    </a:lnTo>
                    <a:lnTo>
                      <a:pt x="130" y="112"/>
                    </a:lnTo>
                    <a:lnTo>
                      <a:pt x="118" y="109"/>
                    </a:lnTo>
                    <a:lnTo>
                      <a:pt x="101" y="95"/>
                    </a:lnTo>
                    <a:lnTo>
                      <a:pt x="64" y="98"/>
                    </a:lnTo>
                    <a:lnTo>
                      <a:pt x="27" y="95"/>
                    </a:lnTo>
                    <a:lnTo>
                      <a:pt x="0" y="84"/>
                    </a:lnTo>
                  </a:path>
                </a:pathLst>
              </a:custGeom>
              <a:solidFill>
                <a:srgbClr val="CCCCFF">
                  <a:alpha val="50000"/>
                </a:srgbClr>
              </a:solidFill>
              <a:ln w="0">
                <a:noFill/>
              </a:ln>
            </p:spPr>
            <p:style>
              <a:lnRef idx="0">
                <a:scrgbClr r="0" g="0" b="0"/>
              </a:lnRef>
              <a:fillRef idx="0">
                <a:scrgbClr r="0" g="0" b="0"/>
              </a:fillRef>
              <a:effectRef idx="0">
                <a:scrgbClr r="0" g="0" b="0"/>
              </a:effectRef>
              <a:fontRef idx="minor"/>
            </p:style>
          </p:sp>
          <p:sp>
            <p:nvSpPr>
              <p:cNvPr id="35" name="CustomShape 36"/>
              <p:cNvSpPr/>
              <p:nvPr/>
            </p:nvSpPr>
            <p:spPr>
              <a:xfrm>
                <a:off x="2100240" y="1474920"/>
                <a:ext cx="379800" cy="196920"/>
              </a:xfrm>
              <a:custGeom>
                <a:avLst/>
                <a:gdLst/>
                <a:ahLst/>
                <a:cxnLst/>
                <a:rect l="l" t="t" r="r" b="b"/>
                <a:pathLst>
                  <a:path w="273" h="209">
                    <a:moveTo>
                      <a:pt x="10" y="0"/>
                    </a:moveTo>
                    <a:lnTo>
                      <a:pt x="0" y="17"/>
                    </a:lnTo>
                    <a:lnTo>
                      <a:pt x="0" y="36"/>
                    </a:lnTo>
                    <a:lnTo>
                      <a:pt x="19" y="56"/>
                    </a:lnTo>
                    <a:lnTo>
                      <a:pt x="31" y="50"/>
                    </a:lnTo>
                    <a:lnTo>
                      <a:pt x="35" y="59"/>
                    </a:lnTo>
                    <a:lnTo>
                      <a:pt x="46" y="61"/>
                    </a:lnTo>
                    <a:lnTo>
                      <a:pt x="54" y="47"/>
                    </a:lnTo>
                    <a:lnTo>
                      <a:pt x="81" y="50"/>
                    </a:lnTo>
                    <a:lnTo>
                      <a:pt x="85" y="64"/>
                    </a:lnTo>
                    <a:lnTo>
                      <a:pt x="94" y="70"/>
                    </a:lnTo>
                    <a:lnTo>
                      <a:pt x="117" y="67"/>
                    </a:lnTo>
                    <a:lnTo>
                      <a:pt x="125" y="75"/>
                    </a:lnTo>
                    <a:lnTo>
                      <a:pt x="137" y="84"/>
                    </a:lnTo>
                    <a:lnTo>
                      <a:pt x="146" y="100"/>
                    </a:lnTo>
                    <a:lnTo>
                      <a:pt x="146" y="123"/>
                    </a:lnTo>
                    <a:lnTo>
                      <a:pt x="138" y="128"/>
                    </a:lnTo>
                    <a:lnTo>
                      <a:pt x="142" y="137"/>
                    </a:lnTo>
                    <a:lnTo>
                      <a:pt x="131" y="150"/>
                    </a:lnTo>
                    <a:lnTo>
                      <a:pt x="131" y="170"/>
                    </a:lnTo>
                    <a:lnTo>
                      <a:pt x="148" y="173"/>
                    </a:lnTo>
                    <a:lnTo>
                      <a:pt x="158" y="167"/>
                    </a:lnTo>
                    <a:lnTo>
                      <a:pt x="161" y="159"/>
                    </a:lnTo>
                    <a:lnTo>
                      <a:pt x="167" y="167"/>
                    </a:lnTo>
                    <a:lnTo>
                      <a:pt x="177" y="162"/>
                    </a:lnTo>
                    <a:lnTo>
                      <a:pt x="198" y="173"/>
                    </a:lnTo>
                    <a:lnTo>
                      <a:pt x="211" y="192"/>
                    </a:lnTo>
                    <a:lnTo>
                      <a:pt x="215" y="192"/>
                    </a:lnTo>
                    <a:lnTo>
                      <a:pt x="217" y="203"/>
                    </a:lnTo>
                    <a:lnTo>
                      <a:pt x="231" y="209"/>
                    </a:lnTo>
                    <a:lnTo>
                      <a:pt x="246" y="209"/>
                    </a:lnTo>
                    <a:lnTo>
                      <a:pt x="236" y="198"/>
                    </a:lnTo>
                    <a:lnTo>
                      <a:pt x="240" y="187"/>
                    </a:lnTo>
                    <a:lnTo>
                      <a:pt x="252" y="198"/>
                    </a:lnTo>
                    <a:lnTo>
                      <a:pt x="265" y="201"/>
                    </a:lnTo>
                    <a:lnTo>
                      <a:pt x="267" y="184"/>
                    </a:lnTo>
                    <a:lnTo>
                      <a:pt x="254" y="170"/>
                    </a:lnTo>
                    <a:lnTo>
                      <a:pt x="244" y="170"/>
                    </a:lnTo>
                    <a:lnTo>
                      <a:pt x="231" y="156"/>
                    </a:lnTo>
                    <a:lnTo>
                      <a:pt x="244" y="156"/>
                    </a:lnTo>
                    <a:lnTo>
                      <a:pt x="254" y="164"/>
                    </a:lnTo>
                    <a:lnTo>
                      <a:pt x="273" y="164"/>
                    </a:lnTo>
                    <a:lnTo>
                      <a:pt x="269" y="148"/>
                    </a:lnTo>
                    <a:lnTo>
                      <a:pt x="252" y="131"/>
                    </a:lnTo>
                    <a:lnTo>
                      <a:pt x="240" y="128"/>
                    </a:lnTo>
                    <a:lnTo>
                      <a:pt x="223" y="109"/>
                    </a:lnTo>
                    <a:lnTo>
                      <a:pt x="202" y="103"/>
                    </a:lnTo>
                    <a:lnTo>
                      <a:pt x="185" y="95"/>
                    </a:lnTo>
                    <a:lnTo>
                      <a:pt x="171" y="70"/>
                    </a:lnTo>
                    <a:lnTo>
                      <a:pt x="161" y="39"/>
                    </a:lnTo>
                    <a:lnTo>
                      <a:pt x="148" y="39"/>
                    </a:lnTo>
                    <a:lnTo>
                      <a:pt x="144" y="31"/>
                    </a:lnTo>
                    <a:lnTo>
                      <a:pt x="137" y="33"/>
                    </a:lnTo>
                    <a:lnTo>
                      <a:pt x="123" y="20"/>
                    </a:lnTo>
                    <a:lnTo>
                      <a:pt x="100" y="14"/>
                    </a:lnTo>
                    <a:lnTo>
                      <a:pt x="90" y="22"/>
                    </a:lnTo>
                    <a:lnTo>
                      <a:pt x="69" y="14"/>
                    </a:lnTo>
                    <a:lnTo>
                      <a:pt x="56" y="14"/>
                    </a:lnTo>
                    <a:lnTo>
                      <a:pt x="50" y="3"/>
                    </a:lnTo>
                    <a:lnTo>
                      <a:pt x="44" y="0"/>
                    </a:lnTo>
                    <a:lnTo>
                      <a:pt x="35" y="3"/>
                    </a:lnTo>
                    <a:lnTo>
                      <a:pt x="10" y="0"/>
                    </a:lnTo>
                  </a:path>
                </a:pathLst>
              </a:custGeom>
              <a:solidFill>
                <a:srgbClr val="CCCCFF">
                  <a:alpha val="50000"/>
                </a:srgbClr>
              </a:solidFill>
              <a:ln w="0">
                <a:noFill/>
              </a:ln>
            </p:spPr>
            <p:style>
              <a:lnRef idx="0">
                <a:scrgbClr r="0" g="0" b="0"/>
              </a:lnRef>
              <a:fillRef idx="0">
                <a:scrgbClr r="0" g="0" b="0"/>
              </a:fillRef>
              <a:effectRef idx="0">
                <a:scrgbClr r="0" g="0" b="0"/>
              </a:effectRef>
              <a:fontRef idx="minor"/>
            </p:style>
          </p:sp>
          <p:sp>
            <p:nvSpPr>
              <p:cNvPr id="36" name="CustomShape 37"/>
              <p:cNvSpPr/>
              <p:nvPr/>
            </p:nvSpPr>
            <p:spPr>
              <a:xfrm>
                <a:off x="2370240" y="3006720"/>
                <a:ext cx="243000" cy="49320"/>
              </a:xfrm>
              <a:custGeom>
                <a:avLst/>
                <a:gdLst/>
                <a:ahLst/>
                <a:cxnLst/>
                <a:rect l="l" t="t" r="r" b="b"/>
                <a:pathLst>
                  <a:path w="194" h="97">
                    <a:moveTo>
                      <a:pt x="0" y="49"/>
                    </a:moveTo>
                    <a:lnTo>
                      <a:pt x="17" y="20"/>
                    </a:lnTo>
                    <a:lnTo>
                      <a:pt x="25" y="20"/>
                    </a:lnTo>
                    <a:lnTo>
                      <a:pt x="38" y="6"/>
                    </a:lnTo>
                    <a:lnTo>
                      <a:pt x="54" y="6"/>
                    </a:lnTo>
                    <a:lnTo>
                      <a:pt x="58" y="3"/>
                    </a:lnTo>
                    <a:lnTo>
                      <a:pt x="63" y="0"/>
                    </a:lnTo>
                    <a:lnTo>
                      <a:pt x="83" y="17"/>
                    </a:lnTo>
                    <a:lnTo>
                      <a:pt x="88" y="29"/>
                    </a:lnTo>
                    <a:lnTo>
                      <a:pt x="92" y="23"/>
                    </a:lnTo>
                    <a:lnTo>
                      <a:pt x="108" y="34"/>
                    </a:lnTo>
                    <a:lnTo>
                      <a:pt x="117" y="34"/>
                    </a:lnTo>
                    <a:lnTo>
                      <a:pt x="125" y="43"/>
                    </a:lnTo>
                    <a:lnTo>
                      <a:pt x="138" y="49"/>
                    </a:lnTo>
                    <a:lnTo>
                      <a:pt x="138" y="63"/>
                    </a:lnTo>
                    <a:lnTo>
                      <a:pt x="163" y="63"/>
                    </a:lnTo>
                    <a:lnTo>
                      <a:pt x="169" y="77"/>
                    </a:lnTo>
                    <a:lnTo>
                      <a:pt x="184" y="77"/>
                    </a:lnTo>
                    <a:lnTo>
                      <a:pt x="194" y="94"/>
                    </a:lnTo>
                    <a:lnTo>
                      <a:pt x="188" y="97"/>
                    </a:lnTo>
                    <a:lnTo>
                      <a:pt x="184" y="91"/>
                    </a:lnTo>
                    <a:lnTo>
                      <a:pt x="182" y="88"/>
                    </a:lnTo>
                    <a:lnTo>
                      <a:pt x="169" y="91"/>
                    </a:lnTo>
                    <a:lnTo>
                      <a:pt x="165" y="94"/>
                    </a:lnTo>
                    <a:lnTo>
                      <a:pt x="154" y="97"/>
                    </a:lnTo>
                    <a:lnTo>
                      <a:pt x="136" y="97"/>
                    </a:lnTo>
                    <a:lnTo>
                      <a:pt x="125" y="97"/>
                    </a:lnTo>
                    <a:lnTo>
                      <a:pt x="125" y="88"/>
                    </a:lnTo>
                    <a:lnTo>
                      <a:pt x="108" y="66"/>
                    </a:lnTo>
                    <a:lnTo>
                      <a:pt x="108" y="51"/>
                    </a:lnTo>
                    <a:lnTo>
                      <a:pt x="88" y="51"/>
                    </a:lnTo>
                    <a:lnTo>
                      <a:pt x="81" y="43"/>
                    </a:lnTo>
                    <a:lnTo>
                      <a:pt x="75" y="51"/>
                    </a:lnTo>
                    <a:lnTo>
                      <a:pt x="69" y="40"/>
                    </a:lnTo>
                    <a:lnTo>
                      <a:pt x="63" y="40"/>
                    </a:lnTo>
                    <a:lnTo>
                      <a:pt x="63" y="26"/>
                    </a:lnTo>
                    <a:lnTo>
                      <a:pt x="58" y="20"/>
                    </a:lnTo>
                    <a:lnTo>
                      <a:pt x="40" y="23"/>
                    </a:lnTo>
                    <a:lnTo>
                      <a:pt x="29" y="40"/>
                    </a:lnTo>
                    <a:lnTo>
                      <a:pt x="15" y="43"/>
                    </a:lnTo>
                    <a:lnTo>
                      <a:pt x="0" y="49"/>
                    </a:lnTo>
                  </a:path>
                </a:pathLst>
              </a:custGeom>
              <a:solidFill>
                <a:srgbClr val="CCCCFF">
                  <a:alpha val="50000"/>
                </a:srgbClr>
              </a:solidFill>
              <a:ln w="0">
                <a:noFill/>
              </a:ln>
            </p:spPr>
            <p:style>
              <a:lnRef idx="0">
                <a:scrgbClr r="0" g="0" b="0"/>
              </a:lnRef>
              <a:fillRef idx="0">
                <a:scrgbClr r="0" g="0" b="0"/>
              </a:fillRef>
              <a:effectRef idx="0">
                <a:scrgbClr r="0" g="0" b="0"/>
              </a:effectRef>
              <a:fontRef idx="minor"/>
            </p:style>
          </p:sp>
          <p:sp>
            <p:nvSpPr>
              <p:cNvPr id="37" name="CustomShape 38"/>
              <p:cNvSpPr/>
              <p:nvPr/>
            </p:nvSpPr>
            <p:spPr>
              <a:xfrm>
                <a:off x="2668680" y="3097080"/>
                <a:ext cx="127080" cy="30240"/>
              </a:xfrm>
              <a:custGeom>
                <a:avLst/>
                <a:gdLst/>
                <a:ahLst/>
                <a:cxnLst/>
                <a:rect l="l" t="t" r="r" b="b"/>
                <a:pathLst>
                  <a:path w="128" h="82">
                    <a:moveTo>
                      <a:pt x="0" y="62"/>
                    </a:moveTo>
                    <a:lnTo>
                      <a:pt x="12" y="65"/>
                    </a:lnTo>
                    <a:lnTo>
                      <a:pt x="40" y="62"/>
                    </a:lnTo>
                    <a:lnTo>
                      <a:pt x="52" y="79"/>
                    </a:lnTo>
                    <a:lnTo>
                      <a:pt x="68" y="82"/>
                    </a:lnTo>
                    <a:lnTo>
                      <a:pt x="76" y="62"/>
                    </a:lnTo>
                    <a:lnTo>
                      <a:pt x="72" y="57"/>
                    </a:lnTo>
                    <a:lnTo>
                      <a:pt x="80" y="48"/>
                    </a:lnTo>
                    <a:lnTo>
                      <a:pt x="96" y="62"/>
                    </a:lnTo>
                    <a:lnTo>
                      <a:pt x="108" y="62"/>
                    </a:lnTo>
                    <a:lnTo>
                      <a:pt x="108" y="54"/>
                    </a:lnTo>
                    <a:lnTo>
                      <a:pt x="116" y="54"/>
                    </a:lnTo>
                    <a:lnTo>
                      <a:pt x="128" y="40"/>
                    </a:lnTo>
                    <a:lnTo>
                      <a:pt x="120" y="37"/>
                    </a:lnTo>
                    <a:lnTo>
                      <a:pt x="120" y="23"/>
                    </a:lnTo>
                    <a:lnTo>
                      <a:pt x="120" y="11"/>
                    </a:lnTo>
                    <a:lnTo>
                      <a:pt x="102" y="8"/>
                    </a:lnTo>
                    <a:lnTo>
                      <a:pt x="88" y="11"/>
                    </a:lnTo>
                    <a:lnTo>
                      <a:pt x="76" y="11"/>
                    </a:lnTo>
                    <a:lnTo>
                      <a:pt x="58" y="8"/>
                    </a:lnTo>
                    <a:lnTo>
                      <a:pt x="44" y="0"/>
                    </a:lnTo>
                    <a:lnTo>
                      <a:pt x="40" y="8"/>
                    </a:lnTo>
                    <a:lnTo>
                      <a:pt x="38" y="25"/>
                    </a:lnTo>
                    <a:lnTo>
                      <a:pt x="24" y="25"/>
                    </a:lnTo>
                    <a:lnTo>
                      <a:pt x="20" y="40"/>
                    </a:lnTo>
                    <a:lnTo>
                      <a:pt x="12" y="45"/>
                    </a:lnTo>
                    <a:lnTo>
                      <a:pt x="0" y="62"/>
                    </a:lnTo>
                  </a:path>
                </a:pathLst>
              </a:custGeom>
              <a:solidFill>
                <a:srgbClr val="CCCCFF">
                  <a:alpha val="50000"/>
                </a:srgbClr>
              </a:solidFill>
              <a:ln w="0">
                <a:noFill/>
              </a:ln>
            </p:spPr>
            <p:style>
              <a:lnRef idx="0">
                <a:scrgbClr r="0" g="0" b="0"/>
              </a:lnRef>
              <a:fillRef idx="0">
                <a:scrgbClr r="0" g="0" b="0"/>
              </a:fillRef>
              <a:effectRef idx="0">
                <a:scrgbClr r="0" g="0" b="0"/>
              </a:effectRef>
              <a:fontRef idx="minor"/>
            </p:style>
          </p:sp>
          <p:sp>
            <p:nvSpPr>
              <p:cNvPr id="38" name="CustomShape 39"/>
              <p:cNvSpPr/>
              <p:nvPr/>
            </p:nvSpPr>
            <p:spPr>
              <a:xfrm>
                <a:off x="2530440" y="3402000"/>
                <a:ext cx="1302120" cy="2148120"/>
              </a:xfrm>
              <a:custGeom>
                <a:avLst/>
                <a:gdLst/>
                <a:ahLst/>
                <a:cxnLst/>
                <a:rect l="l" t="t" r="r" b="b"/>
                <a:pathLst>
                  <a:path w="801" h="1697">
                    <a:moveTo>
                      <a:pt x="62" y="75"/>
                    </a:moveTo>
                    <a:lnTo>
                      <a:pt x="72" y="56"/>
                    </a:lnTo>
                    <a:lnTo>
                      <a:pt x="92" y="28"/>
                    </a:lnTo>
                    <a:lnTo>
                      <a:pt x="121" y="11"/>
                    </a:lnTo>
                    <a:lnTo>
                      <a:pt x="136" y="0"/>
                    </a:lnTo>
                    <a:lnTo>
                      <a:pt x="152" y="3"/>
                    </a:lnTo>
                    <a:lnTo>
                      <a:pt x="148" y="17"/>
                    </a:lnTo>
                    <a:lnTo>
                      <a:pt x="131" y="31"/>
                    </a:lnTo>
                    <a:lnTo>
                      <a:pt x="127" y="59"/>
                    </a:lnTo>
                    <a:lnTo>
                      <a:pt x="131" y="81"/>
                    </a:lnTo>
                    <a:lnTo>
                      <a:pt x="146" y="81"/>
                    </a:lnTo>
                    <a:lnTo>
                      <a:pt x="152" y="56"/>
                    </a:lnTo>
                    <a:lnTo>
                      <a:pt x="156" y="31"/>
                    </a:lnTo>
                    <a:lnTo>
                      <a:pt x="166" y="39"/>
                    </a:lnTo>
                    <a:lnTo>
                      <a:pt x="177" y="53"/>
                    </a:lnTo>
                    <a:lnTo>
                      <a:pt x="197" y="47"/>
                    </a:lnTo>
                    <a:lnTo>
                      <a:pt x="209" y="59"/>
                    </a:lnTo>
                    <a:lnTo>
                      <a:pt x="212" y="73"/>
                    </a:lnTo>
                    <a:lnTo>
                      <a:pt x="242" y="67"/>
                    </a:lnTo>
                    <a:lnTo>
                      <a:pt x="300" y="59"/>
                    </a:lnTo>
                    <a:lnTo>
                      <a:pt x="322" y="103"/>
                    </a:lnTo>
                    <a:lnTo>
                      <a:pt x="359" y="126"/>
                    </a:lnTo>
                    <a:lnTo>
                      <a:pt x="357" y="145"/>
                    </a:lnTo>
                    <a:lnTo>
                      <a:pt x="372" y="134"/>
                    </a:lnTo>
                    <a:lnTo>
                      <a:pt x="390" y="134"/>
                    </a:lnTo>
                    <a:lnTo>
                      <a:pt x="411" y="154"/>
                    </a:lnTo>
                    <a:lnTo>
                      <a:pt x="437" y="151"/>
                    </a:lnTo>
                    <a:lnTo>
                      <a:pt x="458" y="154"/>
                    </a:lnTo>
                    <a:lnTo>
                      <a:pt x="493" y="190"/>
                    </a:lnTo>
                    <a:lnTo>
                      <a:pt x="530" y="234"/>
                    </a:lnTo>
                    <a:lnTo>
                      <a:pt x="546" y="285"/>
                    </a:lnTo>
                    <a:lnTo>
                      <a:pt x="536" y="324"/>
                    </a:lnTo>
                    <a:lnTo>
                      <a:pt x="581" y="338"/>
                    </a:lnTo>
                    <a:lnTo>
                      <a:pt x="655" y="357"/>
                    </a:lnTo>
                    <a:lnTo>
                      <a:pt x="731" y="380"/>
                    </a:lnTo>
                    <a:lnTo>
                      <a:pt x="780" y="424"/>
                    </a:lnTo>
                    <a:lnTo>
                      <a:pt x="801" y="466"/>
                    </a:lnTo>
                    <a:lnTo>
                      <a:pt x="801" y="519"/>
                    </a:lnTo>
                    <a:lnTo>
                      <a:pt x="782" y="567"/>
                    </a:lnTo>
                    <a:lnTo>
                      <a:pt x="760" y="592"/>
                    </a:lnTo>
                    <a:lnTo>
                      <a:pt x="746" y="608"/>
                    </a:lnTo>
                    <a:lnTo>
                      <a:pt x="731" y="642"/>
                    </a:lnTo>
                    <a:lnTo>
                      <a:pt x="729" y="673"/>
                    </a:lnTo>
                    <a:lnTo>
                      <a:pt x="731" y="712"/>
                    </a:lnTo>
                    <a:lnTo>
                      <a:pt x="723" y="751"/>
                    </a:lnTo>
                    <a:lnTo>
                      <a:pt x="711" y="759"/>
                    </a:lnTo>
                    <a:lnTo>
                      <a:pt x="707" y="782"/>
                    </a:lnTo>
                    <a:lnTo>
                      <a:pt x="694" y="798"/>
                    </a:lnTo>
                    <a:lnTo>
                      <a:pt x="692" y="818"/>
                    </a:lnTo>
                    <a:lnTo>
                      <a:pt x="674" y="840"/>
                    </a:lnTo>
                    <a:lnTo>
                      <a:pt x="647" y="879"/>
                    </a:lnTo>
                    <a:lnTo>
                      <a:pt x="624" y="890"/>
                    </a:lnTo>
                    <a:lnTo>
                      <a:pt x="608" y="888"/>
                    </a:lnTo>
                    <a:lnTo>
                      <a:pt x="579" y="907"/>
                    </a:lnTo>
                    <a:lnTo>
                      <a:pt x="550" y="952"/>
                    </a:lnTo>
                    <a:lnTo>
                      <a:pt x="544" y="969"/>
                    </a:lnTo>
                    <a:lnTo>
                      <a:pt x="544" y="991"/>
                    </a:lnTo>
                    <a:lnTo>
                      <a:pt x="550" y="1016"/>
                    </a:lnTo>
                    <a:lnTo>
                      <a:pt x="536" y="1041"/>
                    </a:lnTo>
                    <a:lnTo>
                      <a:pt x="536" y="1061"/>
                    </a:lnTo>
                    <a:lnTo>
                      <a:pt x="513" y="1083"/>
                    </a:lnTo>
                    <a:lnTo>
                      <a:pt x="495" y="1100"/>
                    </a:lnTo>
                    <a:lnTo>
                      <a:pt x="481" y="1125"/>
                    </a:lnTo>
                    <a:lnTo>
                      <a:pt x="476" y="1150"/>
                    </a:lnTo>
                    <a:lnTo>
                      <a:pt x="456" y="1181"/>
                    </a:lnTo>
                    <a:lnTo>
                      <a:pt x="448" y="1175"/>
                    </a:lnTo>
                    <a:lnTo>
                      <a:pt x="433" y="1175"/>
                    </a:lnTo>
                    <a:lnTo>
                      <a:pt x="413" y="1186"/>
                    </a:lnTo>
                    <a:lnTo>
                      <a:pt x="427" y="1200"/>
                    </a:lnTo>
                    <a:lnTo>
                      <a:pt x="427" y="1228"/>
                    </a:lnTo>
                    <a:lnTo>
                      <a:pt x="425" y="1250"/>
                    </a:lnTo>
                    <a:lnTo>
                      <a:pt x="415" y="1267"/>
                    </a:lnTo>
                    <a:lnTo>
                      <a:pt x="390" y="1270"/>
                    </a:lnTo>
                    <a:lnTo>
                      <a:pt x="370" y="1278"/>
                    </a:lnTo>
                    <a:lnTo>
                      <a:pt x="361" y="1295"/>
                    </a:lnTo>
                    <a:lnTo>
                      <a:pt x="361" y="1323"/>
                    </a:lnTo>
                    <a:lnTo>
                      <a:pt x="337" y="1326"/>
                    </a:lnTo>
                    <a:lnTo>
                      <a:pt x="318" y="1323"/>
                    </a:lnTo>
                    <a:lnTo>
                      <a:pt x="312" y="1334"/>
                    </a:lnTo>
                    <a:lnTo>
                      <a:pt x="322" y="1345"/>
                    </a:lnTo>
                    <a:lnTo>
                      <a:pt x="316" y="1387"/>
                    </a:lnTo>
                    <a:lnTo>
                      <a:pt x="308" y="1423"/>
                    </a:lnTo>
                    <a:lnTo>
                      <a:pt x="283" y="1423"/>
                    </a:lnTo>
                    <a:lnTo>
                      <a:pt x="275" y="1437"/>
                    </a:lnTo>
                    <a:lnTo>
                      <a:pt x="277" y="1465"/>
                    </a:lnTo>
                    <a:lnTo>
                      <a:pt x="290" y="1465"/>
                    </a:lnTo>
                    <a:lnTo>
                      <a:pt x="300" y="1482"/>
                    </a:lnTo>
                    <a:lnTo>
                      <a:pt x="294" y="1510"/>
                    </a:lnTo>
                    <a:lnTo>
                      <a:pt x="281" y="1513"/>
                    </a:lnTo>
                    <a:lnTo>
                      <a:pt x="259" y="1524"/>
                    </a:lnTo>
                    <a:lnTo>
                      <a:pt x="253" y="1546"/>
                    </a:lnTo>
                    <a:lnTo>
                      <a:pt x="251" y="1580"/>
                    </a:lnTo>
                    <a:lnTo>
                      <a:pt x="238" y="1597"/>
                    </a:lnTo>
                    <a:lnTo>
                      <a:pt x="286" y="1652"/>
                    </a:lnTo>
                    <a:lnTo>
                      <a:pt x="300" y="1680"/>
                    </a:lnTo>
                    <a:lnTo>
                      <a:pt x="292" y="1697"/>
                    </a:lnTo>
                    <a:lnTo>
                      <a:pt x="271" y="1686"/>
                    </a:lnTo>
                    <a:lnTo>
                      <a:pt x="253" y="1664"/>
                    </a:lnTo>
                    <a:lnTo>
                      <a:pt x="228" y="1647"/>
                    </a:lnTo>
                    <a:lnTo>
                      <a:pt x="205" y="1619"/>
                    </a:lnTo>
                    <a:lnTo>
                      <a:pt x="189" y="1585"/>
                    </a:lnTo>
                    <a:lnTo>
                      <a:pt x="187" y="1557"/>
                    </a:lnTo>
                    <a:lnTo>
                      <a:pt x="191" y="1535"/>
                    </a:lnTo>
                    <a:lnTo>
                      <a:pt x="189" y="1354"/>
                    </a:lnTo>
                    <a:lnTo>
                      <a:pt x="183" y="1323"/>
                    </a:lnTo>
                    <a:lnTo>
                      <a:pt x="166" y="1289"/>
                    </a:lnTo>
                    <a:lnTo>
                      <a:pt x="166" y="1259"/>
                    </a:lnTo>
                    <a:lnTo>
                      <a:pt x="177" y="1223"/>
                    </a:lnTo>
                    <a:lnTo>
                      <a:pt x="187" y="1178"/>
                    </a:lnTo>
                    <a:lnTo>
                      <a:pt x="183" y="1133"/>
                    </a:lnTo>
                    <a:lnTo>
                      <a:pt x="181" y="1114"/>
                    </a:lnTo>
                    <a:lnTo>
                      <a:pt x="179" y="1089"/>
                    </a:lnTo>
                    <a:lnTo>
                      <a:pt x="185" y="1077"/>
                    </a:lnTo>
                    <a:lnTo>
                      <a:pt x="189" y="1027"/>
                    </a:lnTo>
                    <a:lnTo>
                      <a:pt x="185" y="1002"/>
                    </a:lnTo>
                    <a:lnTo>
                      <a:pt x="193" y="941"/>
                    </a:lnTo>
                    <a:lnTo>
                      <a:pt x="185" y="888"/>
                    </a:lnTo>
                    <a:lnTo>
                      <a:pt x="191" y="860"/>
                    </a:lnTo>
                    <a:lnTo>
                      <a:pt x="201" y="807"/>
                    </a:lnTo>
                    <a:lnTo>
                      <a:pt x="191" y="773"/>
                    </a:lnTo>
                    <a:lnTo>
                      <a:pt x="172" y="748"/>
                    </a:lnTo>
                    <a:lnTo>
                      <a:pt x="166" y="720"/>
                    </a:lnTo>
                    <a:lnTo>
                      <a:pt x="144" y="695"/>
                    </a:lnTo>
                    <a:lnTo>
                      <a:pt x="121" y="678"/>
                    </a:lnTo>
                    <a:lnTo>
                      <a:pt x="88" y="670"/>
                    </a:lnTo>
                    <a:lnTo>
                      <a:pt x="72" y="634"/>
                    </a:lnTo>
                    <a:lnTo>
                      <a:pt x="51" y="597"/>
                    </a:lnTo>
                    <a:lnTo>
                      <a:pt x="49" y="567"/>
                    </a:lnTo>
                    <a:lnTo>
                      <a:pt x="47" y="539"/>
                    </a:lnTo>
                    <a:lnTo>
                      <a:pt x="41" y="519"/>
                    </a:lnTo>
                    <a:lnTo>
                      <a:pt x="29" y="497"/>
                    </a:lnTo>
                    <a:lnTo>
                      <a:pt x="14" y="486"/>
                    </a:lnTo>
                    <a:lnTo>
                      <a:pt x="2" y="463"/>
                    </a:lnTo>
                    <a:lnTo>
                      <a:pt x="16" y="444"/>
                    </a:lnTo>
                    <a:lnTo>
                      <a:pt x="16" y="396"/>
                    </a:lnTo>
                    <a:lnTo>
                      <a:pt x="8" y="371"/>
                    </a:lnTo>
                    <a:lnTo>
                      <a:pt x="0" y="346"/>
                    </a:lnTo>
                    <a:lnTo>
                      <a:pt x="8" y="310"/>
                    </a:lnTo>
                    <a:lnTo>
                      <a:pt x="39" y="220"/>
                    </a:lnTo>
                    <a:lnTo>
                      <a:pt x="41" y="181"/>
                    </a:lnTo>
                    <a:lnTo>
                      <a:pt x="58" y="140"/>
                    </a:lnTo>
                    <a:lnTo>
                      <a:pt x="58" y="117"/>
                    </a:lnTo>
                    <a:lnTo>
                      <a:pt x="62" y="75"/>
                    </a:lnTo>
                  </a:path>
                </a:pathLst>
              </a:custGeom>
              <a:solidFill>
                <a:srgbClr val="CCCCFF">
                  <a:alpha val="50000"/>
                </a:srgbClr>
              </a:solidFill>
              <a:ln w="0">
                <a:noFill/>
              </a:ln>
            </p:spPr>
            <p:style>
              <a:lnRef idx="0">
                <a:scrgbClr r="0" g="0" b="0"/>
              </a:lnRef>
              <a:fillRef idx="0">
                <a:scrgbClr r="0" g="0" b="0"/>
              </a:fillRef>
              <a:effectRef idx="0">
                <a:scrgbClr r="0" g="0" b="0"/>
              </a:effectRef>
              <a:fontRef idx="minor"/>
            </p:style>
          </p:sp>
        </p:grpSp>
      </p:grpSp>
      <p:sp>
        <p:nvSpPr>
          <p:cNvPr id="39" name="PlaceHolder 40"/>
          <p:cNvSpPr>
            <a:spLocks noGrp="1"/>
          </p:cNvSpPr>
          <p:nvPr>
            <p:ph type="title"/>
          </p:nvPr>
        </p:nvSpPr>
        <p:spPr>
          <a:xfrm>
            <a:off x="609562" y="273422"/>
            <a:ext cx="10972120" cy="1144631"/>
          </a:xfrm>
          <a:prstGeom prst="rect">
            <a:avLst/>
          </a:prstGeom>
        </p:spPr>
        <p:txBody>
          <a:bodyPr lIns="0" tIns="0" rIns="0" bIns="0" anchor="ctr">
            <a:noAutofit/>
          </a:bodyPr>
          <a:lstStyle/>
          <a:p>
            <a:pPr algn="ctr"/>
            <a:r>
              <a:rPr lang="en-GB" sz="5321" b="0" strike="noStrike" spc="-1">
                <a:latin typeface="Arial"/>
              </a:rPr>
              <a:t>Click to edit the title text format</a:t>
            </a:r>
          </a:p>
        </p:txBody>
      </p:sp>
      <p:sp>
        <p:nvSpPr>
          <p:cNvPr id="40" name="PlaceHolder 41"/>
          <p:cNvSpPr>
            <a:spLocks noGrp="1"/>
          </p:cNvSpPr>
          <p:nvPr>
            <p:ph type="body"/>
          </p:nvPr>
        </p:nvSpPr>
        <p:spPr>
          <a:xfrm>
            <a:off x="609562" y="1604399"/>
            <a:ext cx="10972120" cy="3977254"/>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870" b="0" strike="noStrike" spc="-1">
                <a:latin typeface="Arial"/>
              </a:rPr>
              <a:t>Click to edit the outline text format</a:t>
            </a:r>
          </a:p>
          <a:p>
            <a:pPr marL="1044922" lvl="1" indent="-391846">
              <a:spcBef>
                <a:spcPts val="1371"/>
              </a:spcBef>
              <a:buClr>
                <a:srgbClr val="000000"/>
              </a:buClr>
              <a:buSzPct val="75000"/>
              <a:buFont typeface="Symbol" charset="2"/>
              <a:buChar char=""/>
            </a:pPr>
            <a:r>
              <a:rPr lang="en-GB" sz="3386" b="0" strike="noStrike" spc="-1">
                <a:latin typeface="Arial"/>
              </a:rPr>
              <a:t>Second Outline Level</a:t>
            </a:r>
          </a:p>
          <a:p>
            <a:pPr marL="1567382" lvl="2" indent="-348307">
              <a:spcBef>
                <a:spcPts val="1028"/>
              </a:spcBef>
              <a:buClr>
                <a:srgbClr val="000000"/>
              </a:buClr>
              <a:buSzPct val="45000"/>
              <a:buFont typeface="Wingdings" charset="2"/>
              <a:buChar char=""/>
            </a:pPr>
            <a:r>
              <a:rPr lang="en-GB" sz="2903" b="0" strike="noStrike" spc="-1">
                <a:latin typeface="Arial"/>
              </a:rPr>
              <a:t>Third Outline Level</a:t>
            </a:r>
          </a:p>
          <a:p>
            <a:pPr marL="2089843" lvl="3" indent="-261230">
              <a:spcBef>
                <a:spcPts val="686"/>
              </a:spcBef>
              <a:buClr>
                <a:srgbClr val="000000"/>
              </a:buClr>
              <a:buSzPct val="75000"/>
              <a:buFont typeface="Symbol" charset="2"/>
              <a:buChar char=""/>
            </a:pPr>
            <a:r>
              <a:rPr lang="en-GB" sz="2419" b="0" strike="noStrike" spc="-1">
                <a:latin typeface="Arial"/>
              </a:rPr>
              <a:t>Fourth Outline Level</a:t>
            </a:r>
          </a:p>
          <a:p>
            <a:pPr marL="2612304" lvl="4" indent="-261230">
              <a:spcBef>
                <a:spcPts val="342"/>
              </a:spcBef>
              <a:buClr>
                <a:srgbClr val="000000"/>
              </a:buClr>
              <a:buSzPct val="45000"/>
              <a:buFont typeface="Wingdings" charset="2"/>
              <a:buChar char=""/>
            </a:pPr>
            <a:r>
              <a:rPr lang="en-GB" sz="2419" b="0" strike="noStrike" spc="-1">
                <a:latin typeface="Arial"/>
              </a:rPr>
              <a:t>Fifth Outline Level</a:t>
            </a:r>
          </a:p>
          <a:p>
            <a:pPr marL="3134765" lvl="5" indent="-261230">
              <a:spcBef>
                <a:spcPts val="342"/>
              </a:spcBef>
              <a:buClr>
                <a:srgbClr val="000000"/>
              </a:buClr>
              <a:buSzPct val="45000"/>
              <a:buFont typeface="Wingdings" charset="2"/>
              <a:buChar char=""/>
            </a:pPr>
            <a:r>
              <a:rPr lang="en-GB" sz="2419" b="0" strike="noStrike" spc="-1">
                <a:latin typeface="Arial"/>
              </a:rPr>
              <a:t>Sixth Outline Level</a:t>
            </a:r>
          </a:p>
          <a:p>
            <a:pPr marL="3657226" lvl="6" indent="-261230">
              <a:spcBef>
                <a:spcPts val="342"/>
              </a:spcBef>
              <a:buClr>
                <a:srgbClr val="000000"/>
              </a:buClr>
              <a:buSzPct val="45000"/>
              <a:buFont typeface="Wingdings" charset="2"/>
              <a:buChar char=""/>
            </a:pPr>
            <a:r>
              <a:rPr lang="en-GB" sz="2419" b="0" strike="noStrike" spc="-1">
                <a:latin typeface="Arial"/>
              </a:rPr>
              <a:t>Seventh Outline Level</a:t>
            </a:r>
          </a:p>
        </p:txBody>
      </p:sp>
    </p:spTree>
    <p:extLst>
      <p:ext uri="{BB962C8B-B14F-4D97-AF65-F5344CB8AC3E}">
        <p14:creationId xmlns:p14="http://schemas.microsoft.com/office/powerpoint/2010/main" val="3813842285"/>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Lst>
  <p:txStyles>
    <p:titleStyle>
      <a:lvl1pPr algn="l" defTabSz="1105875" rtl="0" eaLnBrk="1" latinLnBrk="0" hangingPunct="1">
        <a:lnSpc>
          <a:spcPct val="90000"/>
        </a:lnSpc>
        <a:spcBef>
          <a:spcPct val="0"/>
        </a:spcBef>
        <a:buNone/>
        <a:defRPr sz="5321" kern="1200">
          <a:solidFill>
            <a:schemeClr val="tx1"/>
          </a:solidFill>
          <a:latin typeface="+mj-lt"/>
          <a:ea typeface="+mj-ea"/>
          <a:cs typeface="+mj-cs"/>
        </a:defRPr>
      </a:lvl1pPr>
    </p:titleStyle>
    <p:bodyStyle>
      <a:lvl1pPr marL="522461" indent="-391846" algn="l" defTabSz="1105875" rtl="0" eaLnBrk="1" latinLnBrk="0" hangingPunct="1">
        <a:lnSpc>
          <a:spcPct val="90000"/>
        </a:lnSpc>
        <a:spcBef>
          <a:spcPts val="1714"/>
        </a:spcBef>
        <a:buClr>
          <a:srgbClr val="000000"/>
        </a:buClr>
        <a:buSzPct val="45000"/>
        <a:buFont typeface="Wingdings" charset="2"/>
        <a:buChar char=""/>
        <a:defRPr sz="3386" kern="1200">
          <a:solidFill>
            <a:schemeClr val="tx1"/>
          </a:solidFill>
          <a:latin typeface="+mn-lt"/>
          <a:ea typeface="+mn-ea"/>
          <a:cs typeface="+mn-cs"/>
        </a:defRPr>
      </a:lvl1pPr>
      <a:lvl2pPr marL="829407" indent="-276469" algn="l" defTabSz="1105875" rtl="0" eaLnBrk="1" latinLnBrk="0" hangingPunct="1">
        <a:lnSpc>
          <a:spcPct val="90000"/>
        </a:lnSpc>
        <a:spcBef>
          <a:spcPts val="605"/>
        </a:spcBef>
        <a:buFont typeface="Arial" panose="020B0604020202020204" pitchFamily="34" charset="0"/>
        <a:buChar char="•"/>
        <a:defRPr sz="2903" kern="1200">
          <a:solidFill>
            <a:schemeClr val="tx1"/>
          </a:solidFill>
          <a:latin typeface="+mn-lt"/>
          <a:ea typeface="+mn-ea"/>
          <a:cs typeface="+mn-cs"/>
        </a:defRPr>
      </a:lvl2pPr>
      <a:lvl3pPr marL="1382344" indent="-276469" algn="l" defTabSz="1105875" rtl="0" eaLnBrk="1" latinLnBrk="0" hangingPunct="1">
        <a:lnSpc>
          <a:spcPct val="90000"/>
        </a:lnSpc>
        <a:spcBef>
          <a:spcPts val="605"/>
        </a:spcBef>
        <a:buFont typeface="Arial" panose="020B0604020202020204" pitchFamily="34" charset="0"/>
        <a:buChar char="•"/>
        <a:defRPr sz="2419" kern="1200">
          <a:solidFill>
            <a:schemeClr val="tx1"/>
          </a:solidFill>
          <a:latin typeface="+mn-lt"/>
          <a:ea typeface="+mn-ea"/>
          <a:cs typeface="+mn-cs"/>
        </a:defRPr>
      </a:lvl3pPr>
      <a:lvl4pPr marL="1935282" indent="-276469" algn="l" defTabSz="1105875" rtl="0" eaLnBrk="1" latinLnBrk="0" hangingPunct="1">
        <a:lnSpc>
          <a:spcPct val="90000"/>
        </a:lnSpc>
        <a:spcBef>
          <a:spcPts val="605"/>
        </a:spcBef>
        <a:buFont typeface="Arial" panose="020B0604020202020204" pitchFamily="34" charset="0"/>
        <a:buChar char="•"/>
        <a:defRPr sz="2177" kern="1200">
          <a:solidFill>
            <a:schemeClr val="tx1"/>
          </a:solidFill>
          <a:latin typeface="+mn-lt"/>
          <a:ea typeface="+mn-ea"/>
          <a:cs typeface="+mn-cs"/>
        </a:defRPr>
      </a:lvl4pPr>
      <a:lvl5pPr marL="2488220" indent="-276469" algn="l" defTabSz="1105875" rtl="0" eaLnBrk="1" latinLnBrk="0" hangingPunct="1">
        <a:lnSpc>
          <a:spcPct val="90000"/>
        </a:lnSpc>
        <a:spcBef>
          <a:spcPts val="605"/>
        </a:spcBef>
        <a:buFont typeface="Arial" panose="020B0604020202020204" pitchFamily="34" charset="0"/>
        <a:buChar char="•"/>
        <a:defRPr sz="2177" kern="1200">
          <a:solidFill>
            <a:schemeClr val="tx1"/>
          </a:solidFill>
          <a:latin typeface="+mn-lt"/>
          <a:ea typeface="+mn-ea"/>
          <a:cs typeface="+mn-cs"/>
        </a:defRPr>
      </a:lvl5pPr>
      <a:lvl6pPr marL="3041157" indent="-276469" algn="l" defTabSz="1105875" rtl="0" eaLnBrk="1" latinLnBrk="0" hangingPunct="1">
        <a:lnSpc>
          <a:spcPct val="90000"/>
        </a:lnSpc>
        <a:spcBef>
          <a:spcPts val="605"/>
        </a:spcBef>
        <a:buFont typeface="Arial" panose="020B0604020202020204" pitchFamily="34" charset="0"/>
        <a:buChar char="•"/>
        <a:defRPr sz="2177" kern="1200">
          <a:solidFill>
            <a:schemeClr val="tx1"/>
          </a:solidFill>
          <a:latin typeface="+mn-lt"/>
          <a:ea typeface="+mn-ea"/>
          <a:cs typeface="+mn-cs"/>
        </a:defRPr>
      </a:lvl6pPr>
      <a:lvl7pPr marL="3594095" indent="-276469" algn="l" defTabSz="1105875" rtl="0" eaLnBrk="1" latinLnBrk="0" hangingPunct="1">
        <a:lnSpc>
          <a:spcPct val="90000"/>
        </a:lnSpc>
        <a:spcBef>
          <a:spcPts val="605"/>
        </a:spcBef>
        <a:buFont typeface="Arial" panose="020B0604020202020204" pitchFamily="34" charset="0"/>
        <a:buChar char="•"/>
        <a:defRPr sz="2177" kern="1200">
          <a:solidFill>
            <a:schemeClr val="tx1"/>
          </a:solidFill>
          <a:latin typeface="+mn-lt"/>
          <a:ea typeface="+mn-ea"/>
          <a:cs typeface="+mn-cs"/>
        </a:defRPr>
      </a:lvl7pPr>
      <a:lvl8pPr marL="4147033" indent="-276469" algn="l" defTabSz="1105875" rtl="0" eaLnBrk="1" latinLnBrk="0" hangingPunct="1">
        <a:lnSpc>
          <a:spcPct val="90000"/>
        </a:lnSpc>
        <a:spcBef>
          <a:spcPts val="605"/>
        </a:spcBef>
        <a:buFont typeface="Arial" panose="020B0604020202020204" pitchFamily="34" charset="0"/>
        <a:buChar char="•"/>
        <a:defRPr sz="2177" kern="1200">
          <a:solidFill>
            <a:schemeClr val="tx1"/>
          </a:solidFill>
          <a:latin typeface="+mn-lt"/>
          <a:ea typeface="+mn-ea"/>
          <a:cs typeface="+mn-cs"/>
        </a:defRPr>
      </a:lvl8pPr>
      <a:lvl9pPr marL="4699970" indent="-276469" algn="l" defTabSz="1105875" rtl="0" eaLnBrk="1" latinLnBrk="0" hangingPunct="1">
        <a:lnSpc>
          <a:spcPct val="90000"/>
        </a:lnSpc>
        <a:spcBef>
          <a:spcPts val="605"/>
        </a:spcBef>
        <a:buFont typeface="Arial" panose="020B0604020202020204" pitchFamily="34" charset="0"/>
        <a:buChar char="•"/>
        <a:defRPr sz="2177" kern="1200">
          <a:solidFill>
            <a:schemeClr val="tx1"/>
          </a:solidFill>
          <a:latin typeface="+mn-lt"/>
          <a:ea typeface="+mn-ea"/>
          <a:cs typeface="+mn-cs"/>
        </a:defRPr>
      </a:lvl9pPr>
    </p:bodyStyle>
    <p:otherStyle>
      <a:defPPr>
        <a:defRPr lang="nl-NL"/>
      </a:defPPr>
      <a:lvl1pPr marL="0" algn="l" defTabSz="1105875" rtl="0" eaLnBrk="1" latinLnBrk="0" hangingPunct="1">
        <a:defRPr sz="2177" kern="1200">
          <a:solidFill>
            <a:schemeClr val="tx1"/>
          </a:solidFill>
          <a:latin typeface="+mn-lt"/>
          <a:ea typeface="+mn-ea"/>
          <a:cs typeface="+mn-cs"/>
        </a:defRPr>
      </a:lvl1pPr>
      <a:lvl2pPr marL="552938" algn="l" defTabSz="1105875" rtl="0" eaLnBrk="1" latinLnBrk="0" hangingPunct="1">
        <a:defRPr sz="2177" kern="1200">
          <a:solidFill>
            <a:schemeClr val="tx1"/>
          </a:solidFill>
          <a:latin typeface="+mn-lt"/>
          <a:ea typeface="+mn-ea"/>
          <a:cs typeface="+mn-cs"/>
        </a:defRPr>
      </a:lvl2pPr>
      <a:lvl3pPr marL="1105875" algn="l" defTabSz="1105875" rtl="0" eaLnBrk="1" latinLnBrk="0" hangingPunct="1">
        <a:defRPr sz="2177" kern="1200">
          <a:solidFill>
            <a:schemeClr val="tx1"/>
          </a:solidFill>
          <a:latin typeface="+mn-lt"/>
          <a:ea typeface="+mn-ea"/>
          <a:cs typeface="+mn-cs"/>
        </a:defRPr>
      </a:lvl3pPr>
      <a:lvl4pPr marL="1658813" algn="l" defTabSz="1105875" rtl="0" eaLnBrk="1" latinLnBrk="0" hangingPunct="1">
        <a:defRPr sz="2177" kern="1200">
          <a:solidFill>
            <a:schemeClr val="tx1"/>
          </a:solidFill>
          <a:latin typeface="+mn-lt"/>
          <a:ea typeface="+mn-ea"/>
          <a:cs typeface="+mn-cs"/>
        </a:defRPr>
      </a:lvl4pPr>
      <a:lvl5pPr marL="2211751" algn="l" defTabSz="1105875" rtl="0" eaLnBrk="1" latinLnBrk="0" hangingPunct="1">
        <a:defRPr sz="2177" kern="1200">
          <a:solidFill>
            <a:schemeClr val="tx1"/>
          </a:solidFill>
          <a:latin typeface="+mn-lt"/>
          <a:ea typeface="+mn-ea"/>
          <a:cs typeface="+mn-cs"/>
        </a:defRPr>
      </a:lvl5pPr>
      <a:lvl6pPr marL="2764688" algn="l" defTabSz="1105875" rtl="0" eaLnBrk="1" latinLnBrk="0" hangingPunct="1">
        <a:defRPr sz="2177" kern="1200">
          <a:solidFill>
            <a:schemeClr val="tx1"/>
          </a:solidFill>
          <a:latin typeface="+mn-lt"/>
          <a:ea typeface="+mn-ea"/>
          <a:cs typeface="+mn-cs"/>
        </a:defRPr>
      </a:lvl6pPr>
      <a:lvl7pPr marL="3317626" algn="l" defTabSz="1105875" rtl="0" eaLnBrk="1" latinLnBrk="0" hangingPunct="1">
        <a:defRPr sz="2177" kern="1200">
          <a:solidFill>
            <a:schemeClr val="tx1"/>
          </a:solidFill>
          <a:latin typeface="+mn-lt"/>
          <a:ea typeface="+mn-ea"/>
          <a:cs typeface="+mn-cs"/>
        </a:defRPr>
      </a:lvl7pPr>
      <a:lvl8pPr marL="3870564" algn="l" defTabSz="1105875" rtl="0" eaLnBrk="1" latinLnBrk="0" hangingPunct="1">
        <a:defRPr sz="2177" kern="1200">
          <a:solidFill>
            <a:schemeClr val="tx1"/>
          </a:solidFill>
          <a:latin typeface="+mn-lt"/>
          <a:ea typeface="+mn-ea"/>
          <a:cs typeface="+mn-cs"/>
        </a:defRPr>
      </a:lvl8pPr>
      <a:lvl9pPr marL="4423501" algn="l" defTabSz="1105875" rtl="0" eaLnBrk="1" latinLnBrk="0" hangingPunct="1">
        <a:defRPr sz="217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8.png"/><Relationship Id="rId3" Type="http://schemas.openxmlformats.org/officeDocument/2006/relationships/image" Target="../media/image7.png"/><Relationship Id="rId7" Type="http://schemas.openxmlformats.org/officeDocument/2006/relationships/image" Target="../media/image12.png"/><Relationship Id="rId12" Type="http://schemas.openxmlformats.org/officeDocument/2006/relationships/image" Target="../media/image17.png"/><Relationship Id="rId2" Type="http://schemas.openxmlformats.org/officeDocument/2006/relationships/image" Target="../media/image8.png"/><Relationship Id="rId1" Type="http://schemas.openxmlformats.org/officeDocument/2006/relationships/slideLayout" Target="../slideLayouts/slideLayout5.xml"/><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png"/></Relationships>
</file>

<file path=ppt/slides/_rels/slide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Layout" Target="../diagrams/layout1.xml"/><Relationship Id="rId7" Type="http://schemas.openxmlformats.org/officeDocument/2006/relationships/image" Target="../media/image5.png"/><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5.png"/><Relationship Id="rId7" Type="http://schemas.openxmlformats.org/officeDocument/2006/relationships/image" Target="../media/image28.svg"/><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image" Target="../media/image27.png"/><Relationship Id="rId5" Type="http://schemas.openxmlformats.org/officeDocument/2006/relationships/image" Target="../media/image26.svg"/><Relationship Id="rId4" Type="http://schemas.openxmlformats.org/officeDocument/2006/relationships/image" Target="../media/image25.png"/><Relationship Id="rId9" Type="http://schemas.openxmlformats.org/officeDocument/2006/relationships/image" Target="../media/image30.svg"/></Relationships>
</file>

<file path=ppt/slides/_rels/slide9.xml.rels><?xml version="1.0" encoding="UTF-8" standalone="yes"?>
<Relationships xmlns="http://schemas.openxmlformats.org/package/2006/relationships"><Relationship Id="rId8" Type="http://schemas.openxmlformats.org/officeDocument/2006/relationships/image" Target="../media/image36.jpeg"/><Relationship Id="rId13" Type="http://schemas.openxmlformats.org/officeDocument/2006/relationships/image" Target="../media/image41.png"/><Relationship Id="rId18" Type="http://schemas.openxmlformats.org/officeDocument/2006/relationships/image" Target="../media/image46.png"/><Relationship Id="rId3" Type="http://schemas.openxmlformats.org/officeDocument/2006/relationships/image" Target="../media/image31.jpeg"/><Relationship Id="rId7" Type="http://schemas.openxmlformats.org/officeDocument/2006/relationships/image" Target="../media/image35.png"/><Relationship Id="rId12" Type="http://schemas.openxmlformats.org/officeDocument/2006/relationships/image" Target="../media/image40.png"/><Relationship Id="rId17" Type="http://schemas.openxmlformats.org/officeDocument/2006/relationships/image" Target="../media/image45.png"/><Relationship Id="rId2" Type="http://schemas.openxmlformats.org/officeDocument/2006/relationships/notesSlide" Target="../notesSlides/notesSlide3.xml"/><Relationship Id="rId16" Type="http://schemas.openxmlformats.org/officeDocument/2006/relationships/image" Target="../media/image44.png"/><Relationship Id="rId1" Type="http://schemas.openxmlformats.org/officeDocument/2006/relationships/slideLayout" Target="../slideLayouts/slideLayout15.xml"/><Relationship Id="rId6" Type="http://schemas.openxmlformats.org/officeDocument/2006/relationships/image" Target="../media/image34.png"/><Relationship Id="rId11" Type="http://schemas.openxmlformats.org/officeDocument/2006/relationships/image" Target="../media/image39.png"/><Relationship Id="rId5" Type="http://schemas.openxmlformats.org/officeDocument/2006/relationships/image" Target="../media/image33.png"/><Relationship Id="rId15" Type="http://schemas.openxmlformats.org/officeDocument/2006/relationships/image" Target="../media/image43.jpeg"/><Relationship Id="rId10" Type="http://schemas.openxmlformats.org/officeDocument/2006/relationships/image" Target="../media/image38.png"/><Relationship Id="rId19" Type="http://schemas.openxmlformats.org/officeDocument/2006/relationships/image" Target="../media/image47.jpeg"/><Relationship Id="rId4" Type="http://schemas.openxmlformats.org/officeDocument/2006/relationships/image" Target="../media/image32.png"/><Relationship Id="rId9" Type="http://schemas.openxmlformats.org/officeDocument/2006/relationships/image" Target="../media/image37.png"/><Relationship Id="rId14" Type="http://schemas.openxmlformats.org/officeDocument/2006/relationships/image" Target="../media/image42.png"/></Relationships>
</file>

<file path=ppt/slides/_rels/slide10.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png"/><Relationship Id="rId1" Type="http://schemas.openxmlformats.org/officeDocument/2006/relationships/slideLayout" Target="../slideLayouts/slideLayout5.xml"/><Relationship Id="rId5" Type="http://schemas.openxmlformats.org/officeDocument/2006/relationships/image" Target="../media/image7.png"/><Relationship Id="rId4" Type="http://schemas.openxmlformats.org/officeDocument/2006/relationships/image" Target="../media/image50.jpg"/></Relationships>
</file>

<file path=ppt/slides/_rels/slide1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53.jpeg"/><Relationship Id="rId7" Type="http://schemas.openxmlformats.org/officeDocument/2006/relationships/image" Target="../media/image57.png"/><Relationship Id="rId2" Type="http://schemas.openxmlformats.org/officeDocument/2006/relationships/image" Target="../media/image52.jpeg"/><Relationship Id="rId1" Type="http://schemas.openxmlformats.org/officeDocument/2006/relationships/slideLayout" Target="../slideLayouts/slideLayout5.xml"/><Relationship Id="rId6" Type="http://schemas.openxmlformats.org/officeDocument/2006/relationships/image" Target="../media/image56.png"/><Relationship Id="rId5" Type="http://schemas.openxmlformats.org/officeDocument/2006/relationships/image" Target="../media/image55.jpeg"/><Relationship Id="rId4" Type="http://schemas.openxmlformats.org/officeDocument/2006/relationships/image" Target="../media/image54.jpeg"/></Relationships>
</file>

<file path=ppt/slides/_rels/slide13.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image" Target="../media/image59.JPEG"/><Relationship Id="rId7" Type="http://schemas.openxmlformats.org/officeDocument/2006/relationships/image" Target="../media/image63.png"/><Relationship Id="rId2" Type="http://schemas.openxmlformats.org/officeDocument/2006/relationships/image" Target="../media/image58.jpg"/><Relationship Id="rId1" Type="http://schemas.openxmlformats.org/officeDocument/2006/relationships/slideLayout" Target="../slideLayouts/slideLayout5.xml"/><Relationship Id="rId6" Type="http://schemas.openxmlformats.org/officeDocument/2006/relationships/image" Target="../media/image62.jpeg"/><Relationship Id="rId5" Type="http://schemas.openxmlformats.org/officeDocument/2006/relationships/image" Target="../media/image61.png"/><Relationship Id="rId4" Type="http://schemas.openxmlformats.org/officeDocument/2006/relationships/image" Target="../media/image60.JPEG"/><Relationship Id="rId9" Type="http://schemas.openxmlformats.org/officeDocument/2006/relationships/image" Target="../media/image65.jpeg"/></Relationships>
</file>

<file path=ppt/slides/_rels/slide14.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5.xml"/><Relationship Id="rId4" Type="http://schemas.openxmlformats.org/officeDocument/2006/relationships/image" Target="../media/image68.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0.png"/><Relationship Id="rId1" Type="http://schemas.openxmlformats.org/officeDocument/2006/relationships/slideLayout" Target="../slideLayouts/slideLayout5.xml"/><Relationship Id="rId4" Type="http://schemas.openxmlformats.org/officeDocument/2006/relationships/image" Target="../media/image71.JPEG"/></Relationships>
</file>

<file path=ppt/slides/_rels/slide18.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69.jpeg"/><Relationship Id="rId1" Type="http://schemas.openxmlformats.org/officeDocument/2006/relationships/slideLayout" Target="../slideLayouts/slideLayout5.xml"/><Relationship Id="rId5" Type="http://schemas.openxmlformats.org/officeDocument/2006/relationships/image" Target="../media/image74.png"/><Relationship Id="rId4" Type="http://schemas.openxmlformats.org/officeDocument/2006/relationships/image" Target="../media/image73.png"/></Relationships>
</file>

<file path=ppt/slides/_rels/slide19.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png"/><Relationship Id="rId1" Type="http://schemas.openxmlformats.org/officeDocument/2006/relationships/slideLayout" Target="../slideLayouts/slideLayout5.xml"/><Relationship Id="rId4" Type="http://schemas.openxmlformats.org/officeDocument/2006/relationships/image" Target="../media/image80.png"/></Relationships>
</file>

<file path=ppt/slides/_rels/slide2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1.png"/><Relationship Id="rId1" Type="http://schemas.openxmlformats.org/officeDocument/2006/relationships/slideLayout" Target="../slideLayouts/slideLayout5.xml"/><Relationship Id="rId6" Type="http://schemas.openxmlformats.org/officeDocument/2006/relationships/image" Target="../media/image83.jpeg"/><Relationship Id="rId5" Type="http://schemas.microsoft.com/office/2007/relationships/hdphoto" Target="../media/hdphoto3.wdp"/><Relationship Id="rId4" Type="http://schemas.openxmlformats.org/officeDocument/2006/relationships/image" Target="../media/image82.png"/></Relationships>
</file>

<file path=ppt/slides/_rels/slide23.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4.JPE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jpg"/><Relationship Id="rId1" Type="http://schemas.openxmlformats.org/officeDocument/2006/relationships/slideLayout" Target="../slideLayouts/slideLayout5.xml"/><Relationship Id="rId4" Type="http://schemas.microsoft.com/office/2007/relationships/hdphoto" Target="../media/hdphoto4.wdp"/></Relationships>
</file>

<file path=ppt/slides/_rels/slide26.xml.rels><?xml version="1.0" encoding="UTF-8" standalone="yes"?>
<Relationships xmlns="http://schemas.openxmlformats.org/package/2006/relationships"><Relationship Id="rId8" Type="http://schemas.openxmlformats.org/officeDocument/2006/relationships/image" Target="../media/image96.jpeg"/><Relationship Id="rId3" Type="http://schemas.openxmlformats.org/officeDocument/2006/relationships/image" Target="../media/image91.jpeg"/><Relationship Id="rId7" Type="http://schemas.openxmlformats.org/officeDocument/2006/relationships/image" Target="../media/image95.png"/><Relationship Id="rId2" Type="http://schemas.openxmlformats.org/officeDocument/2006/relationships/image" Target="../media/image90.png"/><Relationship Id="rId1" Type="http://schemas.openxmlformats.org/officeDocument/2006/relationships/slideLayout" Target="../slideLayouts/slideLayout5.xml"/><Relationship Id="rId6" Type="http://schemas.openxmlformats.org/officeDocument/2006/relationships/image" Target="../media/image94.png"/><Relationship Id="rId11" Type="http://schemas.openxmlformats.org/officeDocument/2006/relationships/image" Target="../media/image99.jpg"/><Relationship Id="rId5" Type="http://schemas.openxmlformats.org/officeDocument/2006/relationships/image" Target="../media/image93.png"/><Relationship Id="rId10" Type="http://schemas.openxmlformats.org/officeDocument/2006/relationships/image" Target="../media/image98.png"/><Relationship Id="rId4" Type="http://schemas.openxmlformats.org/officeDocument/2006/relationships/image" Target="../media/image92.jpeg"/><Relationship Id="rId9" Type="http://schemas.openxmlformats.org/officeDocument/2006/relationships/image" Target="../media/image97.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5.xml"/><Relationship Id="rId1" Type="http://schemas.openxmlformats.org/officeDocument/2006/relationships/slideLayout" Target="../slideLayouts/slideLayout16.xml"/><Relationship Id="rId4" Type="http://schemas.openxmlformats.org/officeDocument/2006/relationships/image" Target="../media/image101.jpeg"/></Relationships>
</file>

<file path=ppt/slides/_rels/slide29.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image" Target="../media/image105.png"/><Relationship Id="rId5" Type="http://schemas.openxmlformats.org/officeDocument/2006/relationships/image" Target="../media/image104.jpeg"/><Relationship Id="rId4" Type="http://schemas.openxmlformats.org/officeDocument/2006/relationships/image" Target="../media/image103.jpeg"/></Relationships>
</file>

<file path=ppt/slides/_rels/slide30.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image" Target="../media/image109.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112.jpeg"/><Relationship Id="rId2" Type="http://schemas.openxmlformats.org/officeDocument/2006/relationships/image" Target="../media/image111.png"/><Relationship Id="rId1" Type="http://schemas.openxmlformats.org/officeDocument/2006/relationships/slideLayout" Target="../slideLayouts/slideLayout13.xml"/><Relationship Id="rId4" Type="http://schemas.openxmlformats.org/officeDocument/2006/relationships/image" Target="../media/image113.png"/></Relationships>
</file>

<file path=ppt/slides/_rels/slide35.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notesSlide" Target="../notesSlides/notesSlide8.xml"/><Relationship Id="rId1" Type="http://schemas.openxmlformats.org/officeDocument/2006/relationships/slideLayout" Target="../slideLayouts/slideLayout12.xml"/><Relationship Id="rId5" Type="http://schemas.openxmlformats.org/officeDocument/2006/relationships/image" Target="../media/image115.jpeg"/><Relationship Id="rId4" Type="http://schemas.openxmlformats.org/officeDocument/2006/relationships/image" Target="../media/image114.jpeg"/></Relationships>
</file>

<file path=ppt/slides/_rels/slide36.xml.rels><?xml version="1.0" encoding="UTF-8" standalone="yes"?>
<Relationships xmlns="http://schemas.openxmlformats.org/package/2006/relationships"><Relationship Id="rId2" Type="http://schemas.openxmlformats.org/officeDocument/2006/relationships/image" Target="../media/image116.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notesSlide" Target="../notesSlides/notesSlide9.xml"/><Relationship Id="rId1" Type="http://schemas.openxmlformats.org/officeDocument/2006/relationships/slideLayout" Target="../slideLayouts/slideLayout14.xml"/><Relationship Id="rId6" Type="http://schemas.openxmlformats.org/officeDocument/2006/relationships/image" Target="../media/image120.jpeg"/><Relationship Id="rId5" Type="http://schemas.openxmlformats.org/officeDocument/2006/relationships/image" Target="../media/image119.jpeg"/><Relationship Id="rId4" Type="http://schemas.openxmlformats.org/officeDocument/2006/relationships/image" Target="../media/image118.jpeg"/></Relationships>
</file>

<file path=ppt/slides/_rels/slide38.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8" Type="http://schemas.openxmlformats.org/officeDocument/2006/relationships/image" Target="../media/image127.png"/><Relationship Id="rId13" Type="http://schemas.openxmlformats.org/officeDocument/2006/relationships/image" Target="../media/image132.png"/><Relationship Id="rId18" Type="http://schemas.openxmlformats.org/officeDocument/2006/relationships/image" Target="../media/image137.png"/><Relationship Id="rId3" Type="http://schemas.openxmlformats.org/officeDocument/2006/relationships/image" Target="../media/image122.png"/><Relationship Id="rId7" Type="http://schemas.openxmlformats.org/officeDocument/2006/relationships/image" Target="../media/image126.png"/><Relationship Id="rId12" Type="http://schemas.openxmlformats.org/officeDocument/2006/relationships/image" Target="../media/image131.png"/><Relationship Id="rId17" Type="http://schemas.openxmlformats.org/officeDocument/2006/relationships/image" Target="../media/image136.png"/><Relationship Id="rId2" Type="http://schemas.openxmlformats.org/officeDocument/2006/relationships/image" Target="../media/image121.png"/><Relationship Id="rId16" Type="http://schemas.openxmlformats.org/officeDocument/2006/relationships/image" Target="../media/image135.png"/><Relationship Id="rId1" Type="http://schemas.openxmlformats.org/officeDocument/2006/relationships/slideLayout" Target="../slideLayouts/slideLayout5.xml"/><Relationship Id="rId6" Type="http://schemas.openxmlformats.org/officeDocument/2006/relationships/image" Target="../media/image125.png"/><Relationship Id="rId11" Type="http://schemas.openxmlformats.org/officeDocument/2006/relationships/image" Target="../media/image130.png"/><Relationship Id="rId5" Type="http://schemas.openxmlformats.org/officeDocument/2006/relationships/image" Target="../media/image124.png"/><Relationship Id="rId15" Type="http://schemas.openxmlformats.org/officeDocument/2006/relationships/image" Target="../media/image134.png"/><Relationship Id="rId10" Type="http://schemas.openxmlformats.org/officeDocument/2006/relationships/image" Target="../media/image129.png"/><Relationship Id="rId4" Type="http://schemas.openxmlformats.org/officeDocument/2006/relationships/image" Target="../media/image123.png"/><Relationship Id="rId9" Type="http://schemas.openxmlformats.org/officeDocument/2006/relationships/image" Target="../media/image128.png"/><Relationship Id="rId14" Type="http://schemas.openxmlformats.org/officeDocument/2006/relationships/image" Target="../media/image133.png"/></Relationships>
</file>

<file path=ppt/slides/_rels/slide41.xml.rels><?xml version="1.0" encoding="UTF-8" standalone="yes"?>
<Relationships xmlns="http://schemas.openxmlformats.org/package/2006/relationships"><Relationship Id="rId2" Type="http://schemas.openxmlformats.org/officeDocument/2006/relationships/image" Target="../media/image138.png"/><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140.jpeg"/><Relationship Id="rId2" Type="http://schemas.openxmlformats.org/officeDocument/2006/relationships/image" Target="../media/image139.jpeg"/><Relationship Id="rId1" Type="http://schemas.openxmlformats.org/officeDocument/2006/relationships/slideLayout" Target="../slideLayouts/slideLayout5.xml"/><Relationship Id="rId5" Type="http://schemas.openxmlformats.org/officeDocument/2006/relationships/image" Target="../media/image142.jpeg"/><Relationship Id="rId4" Type="http://schemas.openxmlformats.org/officeDocument/2006/relationships/image" Target="../media/image141.jpe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8" Type="http://schemas.openxmlformats.org/officeDocument/2006/relationships/image" Target="../media/image147.png"/><Relationship Id="rId3" Type="http://schemas.openxmlformats.org/officeDocument/2006/relationships/image" Target="../media/image61.png"/><Relationship Id="rId7" Type="http://schemas.openxmlformats.org/officeDocument/2006/relationships/image" Target="../media/image146.png"/><Relationship Id="rId2" Type="http://schemas.openxmlformats.org/officeDocument/2006/relationships/notesSlide" Target="../notesSlides/notesSlide11.xml"/><Relationship Id="rId1" Type="http://schemas.openxmlformats.org/officeDocument/2006/relationships/slideLayout" Target="../slideLayouts/slideLayout5.xml"/><Relationship Id="rId6" Type="http://schemas.openxmlformats.org/officeDocument/2006/relationships/image" Target="../media/image145.png"/><Relationship Id="rId5" Type="http://schemas.openxmlformats.org/officeDocument/2006/relationships/image" Target="../media/image144.png"/><Relationship Id="rId4" Type="http://schemas.openxmlformats.org/officeDocument/2006/relationships/image" Target="../media/image143.png"/></Relationships>
</file>

<file path=ppt/slides/_rels/slide45.xml.rels><?xml version="1.0" encoding="UTF-8" standalone="yes"?>
<Relationships xmlns="http://schemas.openxmlformats.org/package/2006/relationships"><Relationship Id="rId3" Type="http://schemas.openxmlformats.org/officeDocument/2006/relationships/image" Target="../media/image61.png"/><Relationship Id="rId7" Type="http://schemas.openxmlformats.org/officeDocument/2006/relationships/image" Target="../media/image149.png"/><Relationship Id="rId2" Type="http://schemas.openxmlformats.org/officeDocument/2006/relationships/notesSlide" Target="../notesSlides/notesSlide12.xml"/><Relationship Id="rId1" Type="http://schemas.openxmlformats.org/officeDocument/2006/relationships/slideLayout" Target="../slideLayouts/slideLayout5.xml"/><Relationship Id="rId6" Type="http://schemas.openxmlformats.org/officeDocument/2006/relationships/image" Target="../media/image146.png"/><Relationship Id="rId5" Type="http://schemas.openxmlformats.org/officeDocument/2006/relationships/image" Target="../media/image148.png"/><Relationship Id="rId4" Type="http://schemas.openxmlformats.org/officeDocument/2006/relationships/image" Target="../media/image145.png"/></Relationships>
</file>

<file path=ppt/slides/_rels/slide46.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notesSlide" Target="../notesSlides/notesSlide13.xml"/><Relationship Id="rId1" Type="http://schemas.openxmlformats.org/officeDocument/2006/relationships/slideLayout" Target="../slideLayouts/slideLayout5.xml"/><Relationship Id="rId6" Type="http://schemas.openxmlformats.org/officeDocument/2006/relationships/image" Target="../media/image151.png"/><Relationship Id="rId5" Type="http://schemas.openxmlformats.org/officeDocument/2006/relationships/image" Target="../media/image150.png"/><Relationship Id="rId4" Type="http://schemas.openxmlformats.org/officeDocument/2006/relationships/image" Target="../media/image62.jpeg"/></Relationships>
</file>

<file path=ppt/slides/_rels/slide47.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notesSlide" Target="../notesSlides/notesSlide14.xml"/><Relationship Id="rId1" Type="http://schemas.openxmlformats.org/officeDocument/2006/relationships/slideLayout" Target="../slideLayouts/slideLayout5.xml"/><Relationship Id="rId5" Type="http://schemas.openxmlformats.org/officeDocument/2006/relationships/image" Target="../media/image152.png"/><Relationship Id="rId4" Type="http://schemas.openxmlformats.org/officeDocument/2006/relationships/image" Target="../media/image62.jpeg"/></Relationships>
</file>

<file path=ppt/slides/_rels/slide48.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notesSlide" Target="../notesSlides/notesSlide15.xml"/><Relationship Id="rId1" Type="http://schemas.openxmlformats.org/officeDocument/2006/relationships/slideLayout" Target="../slideLayouts/slideLayout5.xml"/><Relationship Id="rId6" Type="http://schemas.openxmlformats.org/officeDocument/2006/relationships/image" Target="../media/image156.jpg"/><Relationship Id="rId5" Type="http://schemas.openxmlformats.org/officeDocument/2006/relationships/image" Target="../media/image155.jpg"/><Relationship Id="rId4" Type="http://schemas.openxmlformats.org/officeDocument/2006/relationships/image" Target="../media/image154.png"/></Relationships>
</file>

<file path=ppt/slides/_rels/slide49.xml.rels><?xml version="1.0" encoding="UTF-8" standalone="yes"?>
<Relationships xmlns="http://schemas.openxmlformats.org/package/2006/relationships"><Relationship Id="rId3" Type="http://schemas.openxmlformats.org/officeDocument/2006/relationships/image" Target="../media/image157.jpe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notesSlide" Target="../notesSlides/notesSlide17.xml"/><Relationship Id="rId1" Type="http://schemas.openxmlformats.org/officeDocument/2006/relationships/slideLayout" Target="../slideLayouts/slideLayout5.xml"/><Relationship Id="rId4" Type="http://schemas.openxmlformats.org/officeDocument/2006/relationships/image" Target="../media/image159.png"/></Relationships>
</file>

<file path=ppt/slides/_rels/slide51.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openxmlformats.org/officeDocument/2006/relationships/image" Target="../media/image161.sv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chart" Target="../charts/chart1.xml"/><Relationship Id="rId1" Type="http://schemas.openxmlformats.org/officeDocument/2006/relationships/slideLayout" Target="../slideLayouts/slideLayout5.xml"/><Relationship Id="rId4" Type="http://schemas.openxmlformats.org/officeDocument/2006/relationships/image" Target="../media/image163.png"/></Relationships>
</file>

<file path=ppt/slides/_rels/slide5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png"/><Relationship Id="rId2" Type="http://schemas.openxmlformats.org/officeDocument/2006/relationships/chart" Target="../charts/chart2.xml"/><Relationship Id="rId1" Type="http://schemas.openxmlformats.org/officeDocument/2006/relationships/slideLayout" Target="../slideLayouts/slideLayout5.xml"/><Relationship Id="rId6" Type="http://schemas.openxmlformats.org/officeDocument/2006/relationships/image" Target="../media/image12.pn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png"/></Relationships>
</file>

<file path=ppt/slides/_rels/slide55.xml.rels><?xml version="1.0" encoding="UTF-8" standalone="yes"?>
<Relationships xmlns="http://schemas.openxmlformats.org/package/2006/relationships"><Relationship Id="rId8" Type="http://schemas.openxmlformats.org/officeDocument/2006/relationships/image" Target="../media/image170.png"/><Relationship Id="rId13" Type="http://schemas.openxmlformats.org/officeDocument/2006/relationships/image" Target="../media/image175.svg"/><Relationship Id="rId3" Type="http://schemas.openxmlformats.org/officeDocument/2006/relationships/image" Target="../media/image165.svg"/><Relationship Id="rId7" Type="http://schemas.openxmlformats.org/officeDocument/2006/relationships/image" Target="../media/image169.svg"/><Relationship Id="rId12" Type="http://schemas.openxmlformats.org/officeDocument/2006/relationships/image" Target="../media/image174.png"/><Relationship Id="rId2" Type="http://schemas.openxmlformats.org/officeDocument/2006/relationships/image" Target="../media/image164.png"/><Relationship Id="rId1" Type="http://schemas.openxmlformats.org/officeDocument/2006/relationships/slideLayout" Target="../slideLayouts/slideLayout8.xml"/><Relationship Id="rId6" Type="http://schemas.openxmlformats.org/officeDocument/2006/relationships/image" Target="../media/image168.png"/><Relationship Id="rId11" Type="http://schemas.openxmlformats.org/officeDocument/2006/relationships/image" Target="../media/image173.svg"/><Relationship Id="rId5" Type="http://schemas.openxmlformats.org/officeDocument/2006/relationships/image" Target="../media/image167.svg"/><Relationship Id="rId10" Type="http://schemas.openxmlformats.org/officeDocument/2006/relationships/image" Target="../media/image172.png"/><Relationship Id="rId4" Type="http://schemas.openxmlformats.org/officeDocument/2006/relationships/image" Target="../media/image166.png"/><Relationship Id="rId9" Type="http://schemas.openxmlformats.org/officeDocument/2006/relationships/image" Target="../media/image171.svg"/><Relationship Id="rId14" Type="http://schemas.openxmlformats.org/officeDocument/2006/relationships/image" Target="../media/image7.png"/></Relationships>
</file>

<file path=ppt/slides/_rels/slide56.xml.rels><?xml version="1.0" encoding="UTF-8" standalone="yes"?>
<Relationships xmlns="http://schemas.openxmlformats.org/package/2006/relationships"><Relationship Id="rId3" Type="http://schemas.openxmlformats.org/officeDocument/2006/relationships/image" Target="../media/image176.jp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7.png"/><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8.xml.rels><?xml version="1.0" encoding="UTF-8" standalone="yes"?>
<Relationships xmlns="http://schemas.openxmlformats.org/package/2006/relationships"><Relationship Id="rId3" Type="http://schemas.openxmlformats.org/officeDocument/2006/relationships/image" Target="../media/image177.png"/><Relationship Id="rId2" Type="http://schemas.openxmlformats.org/officeDocument/2006/relationships/image" Target="../media/image7.png"/><Relationship Id="rId1" Type="http://schemas.openxmlformats.org/officeDocument/2006/relationships/slideLayout" Target="../slideLayouts/slideLayout9.xml"/><Relationship Id="rId4" Type="http://schemas.openxmlformats.org/officeDocument/2006/relationships/image" Target="../media/image4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DF47B-CA88-0FC0-852F-AC8E26BD374A}"/>
              </a:ext>
            </a:extLst>
          </p:cNvPr>
          <p:cNvSpPr>
            <a:spLocks noGrp="1"/>
          </p:cNvSpPr>
          <p:nvPr>
            <p:ph type="ctrTitle"/>
          </p:nvPr>
        </p:nvSpPr>
        <p:spPr>
          <a:xfrm>
            <a:off x="996950" y="4063346"/>
            <a:ext cx="5924960" cy="1570537"/>
          </a:xfrm>
        </p:spPr>
        <p:txBody>
          <a:bodyPr>
            <a:normAutofit fontScale="90000"/>
          </a:bodyPr>
          <a:lstStyle/>
          <a:p>
            <a:r>
              <a:rPr lang="en-US" sz="4400" dirty="0"/>
              <a:t>From knowledge to action</a:t>
            </a:r>
            <a:br>
              <a:rPr lang="en-US" dirty="0"/>
            </a:br>
            <a:r>
              <a:rPr lang="en-US" dirty="0"/>
              <a:t>Open group meeting 2023</a:t>
            </a:r>
          </a:p>
        </p:txBody>
      </p:sp>
      <p:sp>
        <p:nvSpPr>
          <p:cNvPr id="3" name="Subtitle 2">
            <a:extLst>
              <a:ext uri="{FF2B5EF4-FFF2-40B4-BE49-F238E27FC236}">
                <a16:creationId xmlns:a16="http://schemas.microsoft.com/office/drawing/2014/main" id="{2C8E7DA8-A604-D3BF-646F-AAC84EB43D87}"/>
              </a:ext>
            </a:extLst>
          </p:cNvPr>
          <p:cNvSpPr>
            <a:spLocks noGrp="1"/>
          </p:cNvSpPr>
          <p:nvPr>
            <p:ph type="subTitle" idx="1"/>
          </p:nvPr>
        </p:nvSpPr>
        <p:spPr/>
        <p:txBody>
          <a:bodyPr/>
          <a:lstStyle/>
          <a:p>
            <a:r>
              <a:rPr lang="en-US" dirty="0"/>
              <a:t>National Decade Committee for Belgium (NDC-BE)</a:t>
            </a:r>
          </a:p>
        </p:txBody>
      </p:sp>
      <p:pic>
        <p:nvPicPr>
          <p:cNvPr id="4" name="Picture 3" descr="A logo for the united nations decade of ocean science for sustainable development&#10;&#10;Description automatically generated with medium confidence">
            <a:extLst>
              <a:ext uri="{FF2B5EF4-FFF2-40B4-BE49-F238E27FC236}">
                <a16:creationId xmlns:a16="http://schemas.microsoft.com/office/drawing/2014/main" id="{F6801E61-4718-9958-AC32-1D417792DD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34989" y="3148544"/>
            <a:ext cx="4057508" cy="290387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1848019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A6D41F5C-9232-59F5-CBEA-E5492AE0E39F}"/>
              </a:ext>
            </a:extLst>
          </p:cNvPr>
          <p:cNvSpPr txBox="1">
            <a:spLocks/>
          </p:cNvSpPr>
          <p:nvPr/>
        </p:nvSpPr>
        <p:spPr>
          <a:xfrm>
            <a:off x="4018378" y="4896072"/>
            <a:ext cx="3034951" cy="414819"/>
          </a:xfrm>
          <a:prstGeom prst="roundRect">
            <a:avLst/>
          </a:prstGeom>
          <a:ln w="28575">
            <a:solidFill>
              <a:srgbClr val="0089A9"/>
            </a:solidFill>
          </a:ln>
        </p:spPr>
        <p:style>
          <a:lnRef idx="2">
            <a:schemeClr val="accent5"/>
          </a:lnRef>
          <a:fillRef idx="1">
            <a:schemeClr val="lt1"/>
          </a:fillRef>
          <a:effectRef idx="0">
            <a:schemeClr val="accent5"/>
          </a:effectRef>
          <a:fontRef idx="minor">
            <a:schemeClr val="dk1"/>
          </a:fontRef>
        </p:style>
        <p:txBody>
          <a:bodyPr vert="horz" lIns="91440" tIns="45720" rIns="91440" bIns="45720" rtlCol="0">
            <a:normAutofit lnSpcReduction="10000"/>
          </a:bodyPr>
          <a:lstStyle>
            <a:defPPr>
              <a:defRPr lang="en-US"/>
            </a:defPPr>
            <a:lvl1pPr indent="0" algn="ctr">
              <a:lnSpc>
                <a:spcPct val="110000"/>
              </a:lnSpc>
              <a:spcBef>
                <a:spcPts val="100"/>
              </a:spcBef>
              <a:buClr>
                <a:schemeClr val="tx2">
                  <a:lumMod val="10000"/>
                  <a:lumOff val="90000"/>
                </a:schemeClr>
              </a:buClr>
              <a:buSzPct val="80000"/>
              <a:buFont typeface="Wingdings" panose="05000000000000000000" pitchFamily="2" charset="2"/>
              <a:buNone/>
              <a:defRPr>
                <a:solidFill>
                  <a:srgbClr val="0089A9"/>
                </a:solidFill>
              </a:defRPr>
            </a:lvl1pPr>
            <a:lvl2pPr indent="0" algn="ctr">
              <a:lnSpc>
                <a:spcPct val="110000"/>
              </a:lnSpc>
              <a:spcBef>
                <a:spcPts val="500"/>
              </a:spcBef>
              <a:buClr>
                <a:schemeClr val="tx2">
                  <a:lumMod val="10000"/>
                  <a:lumOff val="90000"/>
                </a:schemeClr>
              </a:buClr>
              <a:buSzPct val="80000"/>
              <a:buFont typeface="Wingdings" panose="05000000000000000000" pitchFamily="2" charset="2"/>
              <a:buNone/>
              <a:defRPr sz="2000">
                <a:solidFill>
                  <a:schemeClr val="tx2">
                    <a:alpha val="70000"/>
                  </a:schemeClr>
                </a:solidFill>
              </a:defRPr>
            </a:lvl2pPr>
            <a:lvl3pPr indent="0" algn="ctr">
              <a:lnSpc>
                <a:spcPct val="110000"/>
              </a:lnSpc>
              <a:spcBef>
                <a:spcPts val="500"/>
              </a:spcBef>
              <a:buClr>
                <a:schemeClr val="tx2">
                  <a:lumMod val="10000"/>
                  <a:lumOff val="90000"/>
                </a:schemeClr>
              </a:buClr>
              <a:buSzPct val="80000"/>
              <a:buFont typeface="Wingdings" panose="05000000000000000000" pitchFamily="2" charset="2"/>
              <a:buNone/>
              <a:defRPr>
                <a:solidFill>
                  <a:schemeClr val="tx2">
                    <a:alpha val="70000"/>
                  </a:schemeClr>
                </a:solidFill>
              </a:defRPr>
            </a:lvl3pPr>
            <a:lvl4pPr indent="0" algn="ctr">
              <a:lnSpc>
                <a:spcPct val="110000"/>
              </a:lnSpc>
              <a:spcBef>
                <a:spcPts val="500"/>
              </a:spcBef>
              <a:buClr>
                <a:schemeClr val="tx2">
                  <a:lumMod val="10000"/>
                  <a:lumOff val="90000"/>
                </a:schemeClr>
              </a:buClr>
              <a:buSzPct val="80000"/>
              <a:buFont typeface="Wingdings" panose="05000000000000000000" pitchFamily="2" charset="2"/>
              <a:buNone/>
              <a:defRPr sz="1600">
                <a:solidFill>
                  <a:schemeClr val="tx2">
                    <a:alpha val="70000"/>
                  </a:schemeClr>
                </a:solidFill>
              </a:defRPr>
            </a:lvl4pPr>
            <a:lvl5pPr indent="0" algn="ctr">
              <a:lnSpc>
                <a:spcPct val="110000"/>
              </a:lnSpc>
              <a:spcBef>
                <a:spcPts val="500"/>
              </a:spcBef>
              <a:buClr>
                <a:schemeClr val="tx2">
                  <a:lumMod val="10000"/>
                  <a:lumOff val="90000"/>
                </a:schemeClr>
              </a:buClr>
              <a:buSzPct val="80000"/>
              <a:buFont typeface="Wingdings" panose="05000000000000000000" pitchFamily="2" charset="2"/>
              <a:buNone/>
              <a:defRPr sz="1600">
                <a:solidFill>
                  <a:schemeClr val="tx2">
                    <a:alpha val="70000"/>
                  </a:schemeClr>
                </a:solidFill>
              </a:defRPr>
            </a:lvl5pPr>
            <a:lvl6pPr indent="0" algn="ctr">
              <a:lnSpc>
                <a:spcPct val="90000"/>
              </a:lnSpc>
              <a:spcBef>
                <a:spcPts val="500"/>
              </a:spcBef>
              <a:buFont typeface="Arial" panose="020B0604020202020204" pitchFamily="34" charset="0"/>
              <a:buNone/>
              <a:defRPr sz="1600">
                <a:solidFill>
                  <a:schemeClr val="tx1"/>
                </a:solidFill>
              </a:defRPr>
            </a:lvl6pPr>
            <a:lvl7pPr indent="0" algn="ctr">
              <a:lnSpc>
                <a:spcPct val="90000"/>
              </a:lnSpc>
              <a:spcBef>
                <a:spcPts val="500"/>
              </a:spcBef>
              <a:buFont typeface="Arial" panose="020B0604020202020204" pitchFamily="34" charset="0"/>
              <a:buNone/>
              <a:defRPr sz="1600">
                <a:solidFill>
                  <a:schemeClr val="tx1"/>
                </a:solidFill>
              </a:defRPr>
            </a:lvl7pPr>
            <a:lvl8pPr indent="0" algn="ctr">
              <a:lnSpc>
                <a:spcPct val="90000"/>
              </a:lnSpc>
              <a:spcBef>
                <a:spcPts val="500"/>
              </a:spcBef>
              <a:buFont typeface="Arial" panose="020B0604020202020204" pitchFamily="34" charset="0"/>
              <a:buNone/>
              <a:defRPr sz="1600">
                <a:solidFill>
                  <a:schemeClr val="tx1"/>
                </a:solidFill>
              </a:defRPr>
            </a:lvl8pPr>
            <a:lvl9pPr indent="0" algn="ctr">
              <a:lnSpc>
                <a:spcPct val="90000"/>
              </a:lnSpc>
              <a:spcBef>
                <a:spcPts val="500"/>
              </a:spcBef>
              <a:buFont typeface="Arial" panose="020B0604020202020204" pitchFamily="34" charset="0"/>
              <a:buNone/>
              <a:defRPr sz="1600">
                <a:solidFill>
                  <a:schemeClr val="tx1"/>
                </a:solidFill>
              </a:defRPr>
            </a:lvl9pPr>
          </a:lstStyle>
          <a:p>
            <a:r>
              <a:rPr lang="en-US" dirty="0"/>
              <a:t>DECADE </a:t>
            </a:r>
            <a:r>
              <a:rPr lang="en-US" b="1" dirty="0">
                <a:solidFill>
                  <a:srgbClr val="FF0000"/>
                </a:solidFill>
              </a:rPr>
              <a:t>ACTIONS</a:t>
            </a:r>
          </a:p>
        </p:txBody>
      </p:sp>
      <p:sp>
        <p:nvSpPr>
          <p:cNvPr id="6" name="Subtitle 2">
            <a:extLst>
              <a:ext uri="{FF2B5EF4-FFF2-40B4-BE49-F238E27FC236}">
                <a16:creationId xmlns:a16="http://schemas.microsoft.com/office/drawing/2014/main" id="{DE793CA0-0F89-A372-5E78-49D2C9D55A07}"/>
              </a:ext>
            </a:extLst>
          </p:cNvPr>
          <p:cNvSpPr txBox="1">
            <a:spLocks/>
          </p:cNvSpPr>
          <p:nvPr/>
        </p:nvSpPr>
        <p:spPr>
          <a:xfrm>
            <a:off x="1195720" y="1344048"/>
            <a:ext cx="4026817" cy="414819"/>
          </a:xfrm>
          <a:prstGeom prst="roundRect">
            <a:avLst/>
          </a:prstGeom>
          <a:ln w="28575">
            <a:solidFill>
              <a:srgbClr val="0089A9"/>
            </a:solidFill>
          </a:ln>
        </p:spPr>
        <p:style>
          <a:lnRef idx="2">
            <a:schemeClr val="accent5"/>
          </a:lnRef>
          <a:fillRef idx="1">
            <a:schemeClr val="lt1"/>
          </a:fillRef>
          <a:effectRef idx="0">
            <a:schemeClr val="accent5"/>
          </a:effectRef>
          <a:fontRef idx="minor">
            <a:schemeClr val="dk1"/>
          </a:fontRef>
        </p:style>
        <p:txBody>
          <a:bodyPr vert="horz" lIns="91440" tIns="45720" rIns="91440" bIns="45720" rtlCol="0">
            <a:normAutofit lnSpcReduction="10000"/>
          </a:bodyPr>
          <a:lstStyle>
            <a:lvl1pPr marL="0" indent="0" algn="ctr"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None/>
              <a:defRPr sz="2400" kern="1200">
                <a:solidFill>
                  <a:schemeClr val="tx2">
                    <a:alpha val="70000"/>
                  </a:schemeClr>
                </a:solidFill>
                <a:latin typeface="+mn-lt"/>
                <a:ea typeface="+mn-ea"/>
                <a:cs typeface="+mn-cs"/>
              </a:defRPr>
            </a:lvl1pPr>
            <a:lvl2pPr marL="457200" indent="0" algn="ctr"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None/>
              <a:defRPr sz="2000" kern="1200">
                <a:solidFill>
                  <a:schemeClr val="tx2">
                    <a:alpha val="70000"/>
                  </a:schemeClr>
                </a:solidFill>
                <a:latin typeface="+mn-lt"/>
                <a:ea typeface="+mn-ea"/>
                <a:cs typeface="+mn-cs"/>
              </a:defRPr>
            </a:lvl2pPr>
            <a:lvl3pPr marL="914400" indent="0" algn="ctr"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None/>
              <a:defRPr sz="1800" kern="1200">
                <a:solidFill>
                  <a:schemeClr val="tx2">
                    <a:alpha val="70000"/>
                  </a:schemeClr>
                </a:solidFill>
                <a:latin typeface="+mn-lt"/>
                <a:ea typeface="+mn-ea"/>
                <a:cs typeface="+mn-cs"/>
              </a:defRPr>
            </a:lvl3pPr>
            <a:lvl4pPr marL="1371600" indent="0" algn="ctr"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None/>
              <a:defRPr sz="1600" kern="1200">
                <a:solidFill>
                  <a:schemeClr val="tx2">
                    <a:alpha val="70000"/>
                  </a:schemeClr>
                </a:solidFill>
                <a:latin typeface="+mn-lt"/>
                <a:ea typeface="+mn-ea"/>
                <a:cs typeface="+mn-cs"/>
              </a:defRPr>
            </a:lvl4pPr>
            <a:lvl5pPr marL="1828800" indent="0" algn="ctr"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None/>
              <a:defRPr sz="1600" kern="1200">
                <a:solidFill>
                  <a:schemeClr val="tx2">
                    <a:alpha val="70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spcBef>
                <a:spcPts val="100"/>
              </a:spcBef>
            </a:pPr>
            <a:r>
              <a:rPr lang="en-US" sz="1800" dirty="0">
                <a:solidFill>
                  <a:srgbClr val="0089A9"/>
                </a:solidFill>
              </a:rPr>
              <a:t>THE OCEAN WE WANT: 7 outcomes</a:t>
            </a:r>
          </a:p>
        </p:txBody>
      </p:sp>
      <p:sp>
        <p:nvSpPr>
          <p:cNvPr id="7" name="Subtitle 2">
            <a:extLst>
              <a:ext uri="{FF2B5EF4-FFF2-40B4-BE49-F238E27FC236}">
                <a16:creationId xmlns:a16="http://schemas.microsoft.com/office/drawing/2014/main" id="{196863CE-3D07-7137-C882-1722E48FE192}"/>
              </a:ext>
            </a:extLst>
          </p:cNvPr>
          <p:cNvSpPr txBox="1">
            <a:spLocks/>
          </p:cNvSpPr>
          <p:nvPr/>
        </p:nvSpPr>
        <p:spPr>
          <a:xfrm>
            <a:off x="2903546" y="3095914"/>
            <a:ext cx="2053473" cy="553751"/>
          </a:xfrm>
          <a:prstGeom prst="roundRect">
            <a:avLst/>
          </a:prstGeom>
          <a:solidFill>
            <a:srgbClr val="0089A9"/>
          </a:solidFill>
          <a:ln>
            <a:solidFill>
              <a:srgbClr val="0089A9"/>
            </a:solidFill>
          </a:ln>
          <a:effectLst>
            <a:outerShdw blurRad="50800" dist="38100" dir="5400000" algn="t" rotWithShape="0">
              <a:prstClr val="black">
                <a:alpha val="40000"/>
              </a:prstClr>
            </a:outerShdw>
          </a:effectLst>
        </p:spPr>
        <p:style>
          <a:lnRef idx="1">
            <a:schemeClr val="accent3"/>
          </a:lnRef>
          <a:fillRef idx="2">
            <a:schemeClr val="accent3"/>
          </a:fillRef>
          <a:effectRef idx="1">
            <a:schemeClr val="accent3"/>
          </a:effectRef>
          <a:fontRef idx="minor">
            <a:schemeClr val="dk1"/>
          </a:fontRef>
        </p:style>
        <p:txBody>
          <a:bodyPr vert="horz" lIns="91440" tIns="45720" rIns="91440" bIns="45720" rtlCol="0">
            <a:normAutofit/>
          </a:bodyPr>
          <a:lstStyle>
            <a:defPPr>
              <a:defRPr lang="en-US"/>
            </a:defPPr>
            <a:lvl1pPr indent="0" algn="ctr">
              <a:lnSpc>
                <a:spcPct val="110000"/>
              </a:lnSpc>
              <a:spcBef>
                <a:spcPts val="1000"/>
              </a:spcBef>
              <a:buClr>
                <a:schemeClr val="tx2">
                  <a:lumMod val="10000"/>
                  <a:lumOff val="90000"/>
                </a:schemeClr>
              </a:buClr>
              <a:buSzPct val="80000"/>
              <a:buFont typeface="Wingdings" panose="05000000000000000000" pitchFamily="2" charset="2"/>
              <a:buNone/>
              <a:defRPr sz="1600">
                <a:solidFill>
                  <a:schemeClr val="bg1"/>
                </a:solidFill>
              </a:defRPr>
            </a:lvl1pPr>
            <a:lvl2pPr indent="0" algn="ctr">
              <a:lnSpc>
                <a:spcPct val="110000"/>
              </a:lnSpc>
              <a:spcBef>
                <a:spcPts val="500"/>
              </a:spcBef>
              <a:buClr>
                <a:schemeClr val="tx2">
                  <a:lumMod val="10000"/>
                  <a:lumOff val="90000"/>
                </a:schemeClr>
              </a:buClr>
              <a:buSzPct val="80000"/>
              <a:buFont typeface="Wingdings" panose="05000000000000000000" pitchFamily="2" charset="2"/>
              <a:buNone/>
              <a:defRPr sz="2000">
                <a:solidFill>
                  <a:schemeClr val="tx2">
                    <a:alpha val="70000"/>
                  </a:schemeClr>
                </a:solidFill>
              </a:defRPr>
            </a:lvl2pPr>
            <a:lvl3pPr indent="0" algn="ctr">
              <a:lnSpc>
                <a:spcPct val="110000"/>
              </a:lnSpc>
              <a:spcBef>
                <a:spcPts val="500"/>
              </a:spcBef>
              <a:buClr>
                <a:schemeClr val="tx2">
                  <a:lumMod val="10000"/>
                  <a:lumOff val="90000"/>
                </a:schemeClr>
              </a:buClr>
              <a:buSzPct val="80000"/>
              <a:buFont typeface="Wingdings" panose="05000000000000000000" pitchFamily="2" charset="2"/>
              <a:buNone/>
              <a:defRPr>
                <a:solidFill>
                  <a:schemeClr val="tx2">
                    <a:alpha val="70000"/>
                  </a:schemeClr>
                </a:solidFill>
              </a:defRPr>
            </a:lvl3pPr>
            <a:lvl4pPr indent="0" algn="ctr">
              <a:lnSpc>
                <a:spcPct val="110000"/>
              </a:lnSpc>
              <a:spcBef>
                <a:spcPts val="500"/>
              </a:spcBef>
              <a:buClr>
                <a:schemeClr val="tx2">
                  <a:lumMod val="10000"/>
                  <a:lumOff val="90000"/>
                </a:schemeClr>
              </a:buClr>
              <a:buSzPct val="80000"/>
              <a:buFont typeface="Wingdings" panose="05000000000000000000" pitchFamily="2" charset="2"/>
              <a:buNone/>
              <a:defRPr sz="1600">
                <a:solidFill>
                  <a:schemeClr val="tx2">
                    <a:alpha val="70000"/>
                  </a:schemeClr>
                </a:solidFill>
              </a:defRPr>
            </a:lvl4pPr>
            <a:lvl5pPr indent="0" algn="ctr">
              <a:lnSpc>
                <a:spcPct val="110000"/>
              </a:lnSpc>
              <a:spcBef>
                <a:spcPts val="500"/>
              </a:spcBef>
              <a:buClr>
                <a:schemeClr val="tx2">
                  <a:lumMod val="10000"/>
                  <a:lumOff val="90000"/>
                </a:schemeClr>
              </a:buClr>
              <a:buSzPct val="80000"/>
              <a:buFont typeface="Wingdings" panose="05000000000000000000" pitchFamily="2" charset="2"/>
              <a:buNone/>
              <a:defRPr sz="1600">
                <a:solidFill>
                  <a:schemeClr val="tx2">
                    <a:alpha val="70000"/>
                  </a:schemeClr>
                </a:solidFill>
              </a:defRPr>
            </a:lvl5pPr>
            <a:lvl6pPr indent="0" algn="ctr">
              <a:lnSpc>
                <a:spcPct val="90000"/>
              </a:lnSpc>
              <a:spcBef>
                <a:spcPts val="500"/>
              </a:spcBef>
              <a:buFont typeface="Arial" panose="020B0604020202020204" pitchFamily="34" charset="0"/>
              <a:buNone/>
              <a:defRPr sz="1600">
                <a:solidFill>
                  <a:schemeClr val="tx1"/>
                </a:solidFill>
              </a:defRPr>
            </a:lvl6pPr>
            <a:lvl7pPr indent="0" algn="ctr">
              <a:lnSpc>
                <a:spcPct val="90000"/>
              </a:lnSpc>
              <a:spcBef>
                <a:spcPts val="500"/>
              </a:spcBef>
              <a:buFont typeface="Arial" panose="020B0604020202020204" pitchFamily="34" charset="0"/>
              <a:buNone/>
              <a:defRPr sz="1600">
                <a:solidFill>
                  <a:schemeClr val="tx1"/>
                </a:solidFill>
              </a:defRPr>
            </a:lvl7pPr>
            <a:lvl8pPr indent="0" algn="ctr">
              <a:lnSpc>
                <a:spcPct val="90000"/>
              </a:lnSpc>
              <a:spcBef>
                <a:spcPts val="500"/>
              </a:spcBef>
              <a:buFont typeface="Arial" panose="020B0604020202020204" pitchFamily="34" charset="0"/>
              <a:buNone/>
              <a:defRPr sz="1600">
                <a:solidFill>
                  <a:schemeClr val="tx1"/>
                </a:solidFill>
              </a:defRPr>
            </a:lvl8pPr>
            <a:lvl9pPr indent="0" algn="ctr">
              <a:lnSpc>
                <a:spcPct val="90000"/>
              </a:lnSpc>
              <a:spcBef>
                <a:spcPts val="500"/>
              </a:spcBef>
              <a:buFont typeface="Arial" panose="020B0604020202020204" pitchFamily="34" charset="0"/>
              <a:buNone/>
              <a:defRPr sz="1600">
                <a:solidFill>
                  <a:schemeClr val="tx1"/>
                </a:solidFill>
              </a:defRPr>
            </a:lvl9pPr>
          </a:lstStyle>
          <a:p>
            <a:r>
              <a:rPr lang="en-US" sz="2000" dirty="0"/>
              <a:t>10 challenges</a:t>
            </a:r>
          </a:p>
        </p:txBody>
      </p:sp>
      <p:grpSp>
        <p:nvGrpSpPr>
          <p:cNvPr id="8" name="Group 7">
            <a:extLst>
              <a:ext uri="{FF2B5EF4-FFF2-40B4-BE49-F238E27FC236}">
                <a16:creationId xmlns:a16="http://schemas.microsoft.com/office/drawing/2014/main" id="{20EBC35F-3749-6650-B71A-33C27D3556AB}"/>
              </a:ext>
            </a:extLst>
          </p:cNvPr>
          <p:cNvGrpSpPr/>
          <p:nvPr/>
        </p:nvGrpSpPr>
        <p:grpSpPr>
          <a:xfrm>
            <a:off x="5201415" y="2025201"/>
            <a:ext cx="643158" cy="644219"/>
            <a:chOff x="6072923" y="2563042"/>
            <a:chExt cx="460033" cy="355931"/>
          </a:xfrm>
          <a:solidFill>
            <a:srgbClr val="F56925"/>
          </a:solidFill>
        </p:grpSpPr>
        <p:sp>
          <p:nvSpPr>
            <p:cNvPr id="9" name="Arrow: Down 8">
              <a:extLst>
                <a:ext uri="{FF2B5EF4-FFF2-40B4-BE49-F238E27FC236}">
                  <a16:creationId xmlns:a16="http://schemas.microsoft.com/office/drawing/2014/main" id="{F3E9E5AC-B553-9FD4-FA46-0B3082C749DB}"/>
                </a:ext>
              </a:extLst>
            </p:cNvPr>
            <p:cNvSpPr/>
            <p:nvPr/>
          </p:nvSpPr>
          <p:spPr>
            <a:xfrm>
              <a:off x="6347532" y="2572692"/>
              <a:ext cx="185424" cy="346281"/>
            </a:xfrm>
            <a:prstGeom prst="downArrow">
              <a:avLst/>
            </a:prstGeom>
            <a:grpFill/>
            <a:ln>
              <a:solidFill>
                <a:srgbClr val="F5692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Arrow: Down 9">
              <a:extLst>
                <a:ext uri="{FF2B5EF4-FFF2-40B4-BE49-F238E27FC236}">
                  <a16:creationId xmlns:a16="http://schemas.microsoft.com/office/drawing/2014/main" id="{FB721475-E2BE-AB8F-A896-5646CF4A033C}"/>
                </a:ext>
              </a:extLst>
            </p:cNvPr>
            <p:cNvSpPr/>
            <p:nvPr/>
          </p:nvSpPr>
          <p:spPr>
            <a:xfrm rot="10800000">
              <a:off x="6072923" y="2563042"/>
              <a:ext cx="185424" cy="346281"/>
            </a:xfrm>
            <a:prstGeom prst="downArrow">
              <a:avLst/>
            </a:prstGeom>
            <a:grpFill/>
            <a:ln>
              <a:solidFill>
                <a:srgbClr val="F5692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2A98043A-262F-CD7D-36A9-A0257F5CE4E0}"/>
              </a:ext>
            </a:extLst>
          </p:cNvPr>
          <p:cNvGrpSpPr/>
          <p:nvPr/>
        </p:nvGrpSpPr>
        <p:grpSpPr>
          <a:xfrm>
            <a:off x="5539710" y="1173101"/>
            <a:ext cx="4331783" cy="698102"/>
            <a:chOff x="6371197" y="1034104"/>
            <a:chExt cx="5592769" cy="916520"/>
          </a:xfrm>
        </p:grpSpPr>
        <p:pic>
          <p:nvPicPr>
            <p:cNvPr id="12" name="Picture 2" descr="Activities &amp; Profiles | Ocean Decade Challenge">
              <a:extLst>
                <a:ext uri="{FF2B5EF4-FFF2-40B4-BE49-F238E27FC236}">
                  <a16:creationId xmlns:a16="http://schemas.microsoft.com/office/drawing/2014/main" id="{B0726623-7053-0D3E-EDFF-C7D54D0A56C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118" t="13526" r="7597" b="70054"/>
            <a:stretch/>
          </p:blipFill>
          <p:spPr bwMode="auto">
            <a:xfrm>
              <a:off x="6371197" y="1034104"/>
              <a:ext cx="3311764" cy="853216"/>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descr="Activities &amp; Profiles | Ocean Decade Challenge">
              <a:extLst>
                <a:ext uri="{FF2B5EF4-FFF2-40B4-BE49-F238E27FC236}">
                  <a16:creationId xmlns:a16="http://schemas.microsoft.com/office/drawing/2014/main" id="{0C9FC743-934B-8FB5-04FE-0D36ED6BDC9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145" t="31176" r="18269" b="52289"/>
            <a:stretch/>
          </p:blipFill>
          <p:spPr bwMode="auto">
            <a:xfrm>
              <a:off x="9395734" y="1091422"/>
              <a:ext cx="2568232" cy="859202"/>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4" name="Group 13">
            <a:extLst>
              <a:ext uri="{FF2B5EF4-FFF2-40B4-BE49-F238E27FC236}">
                <a16:creationId xmlns:a16="http://schemas.microsoft.com/office/drawing/2014/main" id="{7E2D3D02-90B5-8A25-1333-C05A4762A336}"/>
              </a:ext>
            </a:extLst>
          </p:cNvPr>
          <p:cNvGrpSpPr/>
          <p:nvPr/>
        </p:nvGrpSpPr>
        <p:grpSpPr>
          <a:xfrm>
            <a:off x="1022562" y="5638095"/>
            <a:ext cx="8064618" cy="427285"/>
            <a:chOff x="595842" y="4908390"/>
            <a:chExt cx="8064618" cy="427285"/>
          </a:xfrm>
        </p:grpSpPr>
        <p:sp>
          <p:nvSpPr>
            <p:cNvPr id="15" name="Subtitle 2">
              <a:extLst>
                <a:ext uri="{FF2B5EF4-FFF2-40B4-BE49-F238E27FC236}">
                  <a16:creationId xmlns:a16="http://schemas.microsoft.com/office/drawing/2014/main" id="{0FA190BB-5721-D178-2E82-27B65DF08582}"/>
                </a:ext>
              </a:extLst>
            </p:cNvPr>
            <p:cNvSpPr txBox="1">
              <a:spLocks/>
            </p:cNvSpPr>
            <p:nvPr/>
          </p:nvSpPr>
          <p:spPr>
            <a:xfrm>
              <a:off x="5238877" y="4915968"/>
              <a:ext cx="1645920" cy="414819"/>
            </a:xfrm>
            <a:prstGeom prst="rect">
              <a:avLst/>
            </a:prstGeom>
            <a:solidFill>
              <a:srgbClr val="0089A9"/>
            </a:solidFill>
            <a:ln>
              <a:solidFill>
                <a:srgbClr val="0089A9"/>
              </a:solidFill>
            </a:ln>
            <a:effectLst>
              <a:outerShdw blurRad="50800" dist="38100" dir="5400000" algn="t" rotWithShape="0">
                <a:prstClr val="black">
                  <a:alpha val="40000"/>
                </a:prstClr>
              </a:outerShdw>
            </a:effectLst>
          </p:spPr>
          <p:style>
            <a:lnRef idx="1">
              <a:schemeClr val="accent3"/>
            </a:lnRef>
            <a:fillRef idx="2">
              <a:schemeClr val="accent3"/>
            </a:fillRef>
            <a:effectRef idx="1">
              <a:schemeClr val="accent3"/>
            </a:effectRef>
            <a:fontRef idx="minor">
              <a:schemeClr val="dk1"/>
            </a:fontRef>
          </p:style>
          <p:txBody>
            <a:bodyPr vert="horz" lIns="91440" tIns="45720" rIns="91440" bIns="45720" rtlCol="0" anchor="ctr">
              <a:normAutofit/>
            </a:bodyPr>
            <a:lstStyle>
              <a:defPPr>
                <a:defRPr lang="en-US"/>
              </a:defPPr>
              <a:lvl1pPr indent="0" algn="ctr">
                <a:lnSpc>
                  <a:spcPct val="110000"/>
                </a:lnSpc>
                <a:spcBef>
                  <a:spcPts val="1000"/>
                </a:spcBef>
                <a:buClr>
                  <a:schemeClr val="tx2">
                    <a:lumMod val="10000"/>
                    <a:lumOff val="90000"/>
                  </a:schemeClr>
                </a:buClr>
                <a:buSzPct val="80000"/>
                <a:buFont typeface="Wingdings" panose="05000000000000000000" pitchFamily="2" charset="2"/>
                <a:buNone/>
                <a:defRPr sz="1600">
                  <a:solidFill>
                    <a:schemeClr val="bg1"/>
                  </a:solidFill>
                </a:defRPr>
              </a:lvl1pPr>
              <a:lvl2pPr indent="0" algn="ctr">
                <a:lnSpc>
                  <a:spcPct val="110000"/>
                </a:lnSpc>
                <a:spcBef>
                  <a:spcPts val="500"/>
                </a:spcBef>
                <a:buClr>
                  <a:schemeClr val="tx2">
                    <a:lumMod val="10000"/>
                    <a:lumOff val="90000"/>
                  </a:schemeClr>
                </a:buClr>
                <a:buSzPct val="80000"/>
                <a:buFont typeface="Wingdings" panose="05000000000000000000" pitchFamily="2" charset="2"/>
                <a:buNone/>
                <a:defRPr sz="2000">
                  <a:solidFill>
                    <a:schemeClr val="tx2">
                      <a:alpha val="70000"/>
                    </a:schemeClr>
                  </a:solidFill>
                </a:defRPr>
              </a:lvl2pPr>
              <a:lvl3pPr indent="0" algn="ctr">
                <a:lnSpc>
                  <a:spcPct val="110000"/>
                </a:lnSpc>
                <a:spcBef>
                  <a:spcPts val="500"/>
                </a:spcBef>
                <a:buClr>
                  <a:schemeClr val="tx2">
                    <a:lumMod val="10000"/>
                    <a:lumOff val="90000"/>
                  </a:schemeClr>
                </a:buClr>
                <a:buSzPct val="80000"/>
                <a:buFont typeface="Wingdings" panose="05000000000000000000" pitchFamily="2" charset="2"/>
                <a:buNone/>
                <a:defRPr>
                  <a:solidFill>
                    <a:schemeClr val="tx2">
                      <a:alpha val="70000"/>
                    </a:schemeClr>
                  </a:solidFill>
                </a:defRPr>
              </a:lvl3pPr>
              <a:lvl4pPr indent="0" algn="ctr">
                <a:lnSpc>
                  <a:spcPct val="110000"/>
                </a:lnSpc>
                <a:spcBef>
                  <a:spcPts val="500"/>
                </a:spcBef>
                <a:buClr>
                  <a:schemeClr val="tx2">
                    <a:lumMod val="10000"/>
                    <a:lumOff val="90000"/>
                  </a:schemeClr>
                </a:buClr>
                <a:buSzPct val="80000"/>
                <a:buFont typeface="Wingdings" panose="05000000000000000000" pitchFamily="2" charset="2"/>
                <a:buNone/>
                <a:defRPr sz="1600">
                  <a:solidFill>
                    <a:schemeClr val="tx2">
                      <a:alpha val="70000"/>
                    </a:schemeClr>
                  </a:solidFill>
                </a:defRPr>
              </a:lvl4pPr>
              <a:lvl5pPr indent="0" algn="ctr">
                <a:lnSpc>
                  <a:spcPct val="110000"/>
                </a:lnSpc>
                <a:spcBef>
                  <a:spcPts val="500"/>
                </a:spcBef>
                <a:buClr>
                  <a:schemeClr val="tx2">
                    <a:lumMod val="10000"/>
                    <a:lumOff val="90000"/>
                  </a:schemeClr>
                </a:buClr>
                <a:buSzPct val="80000"/>
                <a:buFont typeface="Wingdings" panose="05000000000000000000" pitchFamily="2" charset="2"/>
                <a:buNone/>
                <a:defRPr sz="1600">
                  <a:solidFill>
                    <a:schemeClr val="tx2">
                      <a:alpha val="70000"/>
                    </a:schemeClr>
                  </a:solidFill>
                </a:defRPr>
              </a:lvl5pPr>
              <a:lvl6pPr indent="0" algn="ctr">
                <a:lnSpc>
                  <a:spcPct val="90000"/>
                </a:lnSpc>
                <a:spcBef>
                  <a:spcPts val="500"/>
                </a:spcBef>
                <a:buFont typeface="Arial" panose="020B0604020202020204" pitchFamily="34" charset="0"/>
                <a:buNone/>
                <a:defRPr sz="1600">
                  <a:solidFill>
                    <a:schemeClr val="tx1"/>
                  </a:solidFill>
                </a:defRPr>
              </a:lvl6pPr>
              <a:lvl7pPr indent="0" algn="ctr">
                <a:lnSpc>
                  <a:spcPct val="90000"/>
                </a:lnSpc>
                <a:spcBef>
                  <a:spcPts val="500"/>
                </a:spcBef>
                <a:buFont typeface="Arial" panose="020B0604020202020204" pitchFamily="34" charset="0"/>
                <a:buNone/>
                <a:defRPr sz="1600">
                  <a:solidFill>
                    <a:schemeClr val="tx1"/>
                  </a:solidFill>
                </a:defRPr>
              </a:lvl7pPr>
              <a:lvl8pPr indent="0" algn="ctr">
                <a:lnSpc>
                  <a:spcPct val="90000"/>
                </a:lnSpc>
                <a:spcBef>
                  <a:spcPts val="500"/>
                </a:spcBef>
                <a:buFont typeface="Arial" panose="020B0604020202020204" pitchFamily="34" charset="0"/>
                <a:buNone/>
                <a:defRPr sz="1600">
                  <a:solidFill>
                    <a:schemeClr val="tx1"/>
                  </a:solidFill>
                </a:defRPr>
              </a:lvl8pPr>
              <a:lvl9pPr indent="0" algn="ctr">
                <a:lnSpc>
                  <a:spcPct val="90000"/>
                </a:lnSpc>
                <a:spcBef>
                  <a:spcPts val="500"/>
                </a:spcBef>
                <a:buFont typeface="Arial" panose="020B0604020202020204" pitchFamily="34" charset="0"/>
                <a:buNone/>
                <a:defRPr sz="1600">
                  <a:solidFill>
                    <a:schemeClr val="tx1"/>
                  </a:solidFill>
                </a:defRPr>
              </a:lvl9pPr>
            </a:lstStyle>
            <a:p>
              <a:r>
                <a:rPr lang="en-US" sz="1400" b="1" dirty="0"/>
                <a:t>PARTICIPATORY</a:t>
              </a:r>
            </a:p>
          </p:txBody>
        </p:sp>
        <p:sp>
          <p:nvSpPr>
            <p:cNvPr id="16" name="Subtitle 2">
              <a:extLst>
                <a:ext uri="{FF2B5EF4-FFF2-40B4-BE49-F238E27FC236}">
                  <a16:creationId xmlns:a16="http://schemas.microsoft.com/office/drawing/2014/main" id="{24ACD5D6-450A-2960-F11D-D010124FFD1E}"/>
                </a:ext>
              </a:extLst>
            </p:cNvPr>
            <p:cNvSpPr txBox="1">
              <a:spLocks/>
            </p:cNvSpPr>
            <p:nvPr/>
          </p:nvSpPr>
          <p:spPr>
            <a:xfrm>
              <a:off x="3331575" y="4920856"/>
              <a:ext cx="1777559" cy="414819"/>
            </a:xfrm>
            <a:prstGeom prst="rect">
              <a:avLst/>
            </a:prstGeom>
            <a:solidFill>
              <a:srgbClr val="0089A9"/>
            </a:solidFill>
            <a:ln>
              <a:solidFill>
                <a:srgbClr val="0089A9"/>
              </a:solidFill>
            </a:ln>
            <a:effectLst>
              <a:outerShdw blurRad="50800" dist="38100" dir="5400000" algn="t" rotWithShape="0">
                <a:prstClr val="black">
                  <a:alpha val="40000"/>
                </a:prstClr>
              </a:outerShdw>
            </a:effectLst>
          </p:spPr>
          <p:style>
            <a:lnRef idx="1">
              <a:schemeClr val="accent3"/>
            </a:lnRef>
            <a:fillRef idx="2">
              <a:schemeClr val="accent3"/>
            </a:fillRef>
            <a:effectRef idx="1">
              <a:schemeClr val="accent3"/>
            </a:effectRef>
            <a:fontRef idx="minor">
              <a:schemeClr val="dk1"/>
            </a:fontRef>
          </p:style>
          <p:txBody>
            <a:bodyPr vert="horz" lIns="91440" tIns="45720" rIns="91440" bIns="45720" rtlCol="0" anchor="ctr">
              <a:normAutofit/>
            </a:bodyPr>
            <a:lstStyle>
              <a:defPPr>
                <a:defRPr lang="en-US"/>
              </a:defPPr>
              <a:lvl1pPr indent="0" algn="ctr">
                <a:lnSpc>
                  <a:spcPct val="110000"/>
                </a:lnSpc>
                <a:spcBef>
                  <a:spcPts val="1000"/>
                </a:spcBef>
                <a:buClr>
                  <a:schemeClr val="tx2">
                    <a:lumMod val="10000"/>
                    <a:lumOff val="90000"/>
                  </a:schemeClr>
                </a:buClr>
                <a:buSzPct val="80000"/>
                <a:buFont typeface="Wingdings" panose="05000000000000000000" pitchFamily="2" charset="2"/>
                <a:buNone/>
                <a:defRPr sz="1600">
                  <a:solidFill>
                    <a:schemeClr val="bg1"/>
                  </a:solidFill>
                </a:defRPr>
              </a:lvl1pPr>
              <a:lvl2pPr indent="0" algn="ctr">
                <a:lnSpc>
                  <a:spcPct val="110000"/>
                </a:lnSpc>
                <a:spcBef>
                  <a:spcPts val="500"/>
                </a:spcBef>
                <a:buClr>
                  <a:schemeClr val="tx2">
                    <a:lumMod val="10000"/>
                    <a:lumOff val="90000"/>
                  </a:schemeClr>
                </a:buClr>
                <a:buSzPct val="80000"/>
                <a:buFont typeface="Wingdings" panose="05000000000000000000" pitchFamily="2" charset="2"/>
                <a:buNone/>
                <a:defRPr sz="2000">
                  <a:solidFill>
                    <a:schemeClr val="tx2">
                      <a:alpha val="70000"/>
                    </a:schemeClr>
                  </a:solidFill>
                </a:defRPr>
              </a:lvl2pPr>
              <a:lvl3pPr indent="0" algn="ctr">
                <a:lnSpc>
                  <a:spcPct val="110000"/>
                </a:lnSpc>
                <a:spcBef>
                  <a:spcPts val="500"/>
                </a:spcBef>
                <a:buClr>
                  <a:schemeClr val="tx2">
                    <a:lumMod val="10000"/>
                    <a:lumOff val="90000"/>
                  </a:schemeClr>
                </a:buClr>
                <a:buSzPct val="80000"/>
                <a:buFont typeface="Wingdings" panose="05000000000000000000" pitchFamily="2" charset="2"/>
                <a:buNone/>
                <a:defRPr>
                  <a:solidFill>
                    <a:schemeClr val="tx2">
                      <a:alpha val="70000"/>
                    </a:schemeClr>
                  </a:solidFill>
                </a:defRPr>
              </a:lvl3pPr>
              <a:lvl4pPr indent="0" algn="ctr">
                <a:lnSpc>
                  <a:spcPct val="110000"/>
                </a:lnSpc>
                <a:spcBef>
                  <a:spcPts val="500"/>
                </a:spcBef>
                <a:buClr>
                  <a:schemeClr val="tx2">
                    <a:lumMod val="10000"/>
                    <a:lumOff val="90000"/>
                  </a:schemeClr>
                </a:buClr>
                <a:buSzPct val="80000"/>
                <a:buFont typeface="Wingdings" panose="05000000000000000000" pitchFamily="2" charset="2"/>
                <a:buNone/>
                <a:defRPr sz="1600">
                  <a:solidFill>
                    <a:schemeClr val="tx2">
                      <a:alpha val="70000"/>
                    </a:schemeClr>
                  </a:solidFill>
                </a:defRPr>
              </a:lvl4pPr>
              <a:lvl5pPr indent="0" algn="ctr">
                <a:lnSpc>
                  <a:spcPct val="110000"/>
                </a:lnSpc>
                <a:spcBef>
                  <a:spcPts val="500"/>
                </a:spcBef>
                <a:buClr>
                  <a:schemeClr val="tx2">
                    <a:lumMod val="10000"/>
                    <a:lumOff val="90000"/>
                  </a:schemeClr>
                </a:buClr>
                <a:buSzPct val="80000"/>
                <a:buFont typeface="Wingdings" panose="05000000000000000000" pitchFamily="2" charset="2"/>
                <a:buNone/>
                <a:defRPr sz="1600">
                  <a:solidFill>
                    <a:schemeClr val="tx2">
                      <a:alpha val="70000"/>
                    </a:schemeClr>
                  </a:solidFill>
                </a:defRPr>
              </a:lvl5pPr>
              <a:lvl6pPr indent="0" algn="ctr">
                <a:lnSpc>
                  <a:spcPct val="90000"/>
                </a:lnSpc>
                <a:spcBef>
                  <a:spcPts val="500"/>
                </a:spcBef>
                <a:buFont typeface="Arial" panose="020B0604020202020204" pitchFamily="34" charset="0"/>
                <a:buNone/>
                <a:defRPr sz="1600">
                  <a:solidFill>
                    <a:schemeClr val="tx1"/>
                  </a:solidFill>
                </a:defRPr>
              </a:lvl6pPr>
              <a:lvl7pPr indent="0" algn="ctr">
                <a:lnSpc>
                  <a:spcPct val="90000"/>
                </a:lnSpc>
                <a:spcBef>
                  <a:spcPts val="500"/>
                </a:spcBef>
                <a:buFont typeface="Arial" panose="020B0604020202020204" pitchFamily="34" charset="0"/>
                <a:buNone/>
                <a:defRPr sz="1600">
                  <a:solidFill>
                    <a:schemeClr val="tx1"/>
                  </a:solidFill>
                </a:defRPr>
              </a:lvl7pPr>
              <a:lvl8pPr indent="0" algn="ctr">
                <a:lnSpc>
                  <a:spcPct val="90000"/>
                </a:lnSpc>
                <a:spcBef>
                  <a:spcPts val="500"/>
                </a:spcBef>
                <a:buFont typeface="Arial" panose="020B0604020202020204" pitchFamily="34" charset="0"/>
                <a:buNone/>
                <a:defRPr sz="1600">
                  <a:solidFill>
                    <a:schemeClr val="tx1"/>
                  </a:solidFill>
                </a:defRPr>
              </a:lvl8pPr>
              <a:lvl9pPr indent="0" algn="ctr">
                <a:lnSpc>
                  <a:spcPct val="90000"/>
                </a:lnSpc>
                <a:spcBef>
                  <a:spcPts val="500"/>
                </a:spcBef>
                <a:buFont typeface="Arial" panose="020B0604020202020204" pitchFamily="34" charset="0"/>
                <a:buNone/>
                <a:defRPr sz="1600">
                  <a:solidFill>
                    <a:schemeClr val="tx1"/>
                  </a:solidFill>
                </a:defRPr>
              </a:lvl9pPr>
            </a:lstStyle>
            <a:p>
              <a:r>
                <a:rPr lang="en-US" sz="1500" b="1" dirty="0"/>
                <a:t>TRANSFORMATIVE</a:t>
              </a:r>
            </a:p>
          </p:txBody>
        </p:sp>
        <p:sp>
          <p:nvSpPr>
            <p:cNvPr id="17" name="Subtitle 2">
              <a:extLst>
                <a:ext uri="{FF2B5EF4-FFF2-40B4-BE49-F238E27FC236}">
                  <a16:creationId xmlns:a16="http://schemas.microsoft.com/office/drawing/2014/main" id="{CED0382F-BC27-02E8-B82D-12BF2887D274}"/>
                </a:ext>
              </a:extLst>
            </p:cNvPr>
            <p:cNvSpPr txBox="1">
              <a:spLocks/>
            </p:cNvSpPr>
            <p:nvPr/>
          </p:nvSpPr>
          <p:spPr>
            <a:xfrm>
              <a:off x="7014540" y="4915968"/>
              <a:ext cx="1645920" cy="412806"/>
            </a:xfrm>
            <a:prstGeom prst="rect">
              <a:avLst/>
            </a:prstGeom>
            <a:solidFill>
              <a:srgbClr val="0089A9"/>
            </a:solidFill>
            <a:ln>
              <a:solidFill>
                <a:srgbClr val="0089A9"/>
              </a:solidFill>
            </a:ln>
            <a:effectLst>
              <a:outerShdw blurRad="50800" dist="38100" dir="5400000" algn="t" rotWithShape="0">
                <a:prstClr val="black">
                  <a:alpha val="40000"/>
                </a:prstClr>
              </a:outerShdw>
            </a:effectLst>
          </p:spPr>
          <p:style>
            <a:lnRef idx="1">
              <a:schemeClr val="accent3"/>
            </a:lnRef>
            <a:fillRef idx="2">
              <a:schemeClr val="accent3"/>
            </a:fillRef>
            <a:effectRef idx="1">
              <a:schemeClr val="accent3"/>
            </a:effectRef>
            <a:fontRef idx="minor">
              <a:schemeClr val="dk1"/>
            </a:fontRef>
          </p:style>
          <p:txBody>
            <a:bodyPr vert="horz" lIns="91440" tIns="45720" rIns="91440" bIns="45720" rtlCol="0" anchor="ctr">
              <a:normAutofit/>
            </a:bodyPr>
            <a:lstStyle>
              <a:defPPr>
                <a:defRPr lang="en-US"/>
              </a:defPPr>
              <a:lvl1pPr indent="0" algn="ctr">
                <a:lnSpc>
                  <a:spcPct val="110000"/>
                </a:lnSpc>
                <a:spcBef>
                  <a:spcPts val="1000"/>
                </a:spcBef>
                <a:buClr>
                  <a:schemeClr val="tx2">
                    <a:lumMod val="10000"/>
                    <a:lumOff val="90000"/>
                  </a:schemeClr>
                </a:buClr>
                <a:buSzPct val="80000"/>
                <a:buFont typeface="Wingdings" panose="05000000000000000000" pitchFamily="2" charset="2"/>
                <a:buNone/>
                <a:defRPr sz="1600">
                  <a:solidFill>
                    <a:schemeClr val="bg1"/>
                  </a:solidFill>
                </a:defRPr>
              </a:lvl1pPr>
              <a:lvl2pPr indent="0" algn="ctr">
                <a:lnSpc>
                  <a:spcPct val="110000"/>
                </a:lnSpc>
                <a:spcBef>
                  <a:spcPts val="500"/>
                </a:spcBef>
                <a:buClr>
                  <a:schemeClr val="tx2">
                    <a:lumMod val="10000"/>
                    <a:lumOff val="90000"/>
                  </a:schemeClr>
                </a:buClr>
                <a:buSzPct val="80000"/>
                <a:buFont typeface="Wingdings" panose="05000000000000000000" pitchFamily="2" charset="2"/>
                <a:buNone/>
                <a:defRPr sz="2000">
                  <a:solidFill>
                    <a:schemeClr val="tx2">
                      <a:alpha val="70000"/>
                    </a:schemeClr>
                  </a:solidFill>
                </a:defRPr>
              </a:lvl2pPr>
              <a:lvl3pPr indent="0" algn="ctr">
                <a:lnSpc>
                  <a:spcPct val="110000"/>
                </a:lnSpc>
                <a:spcBef>
                  <a:spcPts val="500"/>
                </a:spcBef>
                <a:buClr>
                  <a:schemeClr val="tx2">
                    <a:lumMod val="10000"/>
                    <a:lumOff val="90000"/>
                  </a:schemeClr>
                </a:buClr>
                <a:buSzPct val="80000"/>
                <a:buFont typeface="Wingdings" panose="05000000000000000000" pitchFamily="2" charset="2"/>
                <a:buNone/>
                <a:defRPr>
                  <a:solidFill>
                    <a:schemeClr val="tx2">
                      <a:alpha val="70000"/>
                    </a:schemeClr>
                  </a:solidFill>
                </a:defRPr>
              </a:lvl3pPr>
              <a:lvl4pPr indent="0" algn="ctr">
                <a:lnSpc>
                  <a:spcPct val="110000"/>
                </a:lnSpc>
                <a:spcBef>
                  <a:spcPts val="500"/>
                </a:spcBef>
                <a:buClr>
                  <a:schemeClr val="tx2">
                    <a:lumMod val="10000"/>
                    <a:lumOff val="90000"/>
                  </a:schemeClr>
                </a:buClr>
                <a:buSzPct val="80000"/>
                <a:buFont typeface="Wingdings" panose="05000000000000000000" pitchFamily="2" charset="2"/>
                <a:buNone/>
                <a:defRPr sz="1600">
                  <a:solidFill>
                    <a:schemeClr val="tx2">
                      <a:alpha val="70000"/>
                    </a:schemeClr>
                  </a:solidFill>
                </a:defRPr>
              </a:lvl4pPr>
              <a:lvl5pPr indent="0" algn="ctr">
                <a:lnSpc>
                  <a:spcPct val="110000"/>
                </a:lnSpc>
                <a:spcBef>
                  <a:spcPts val="500"/>
                </a:spcBef>
                <a:buClr>
                  <a:schemeClr val="tx2">
                    <a:lumMod val="10000"/>
                    <a:lumOff val="90000"/>
                  </a:schemeClr>
                </a:buClr>
                <a:buSzPct val="80000"/>
                <a:buFont typeface="Wingdings" panose="05000000000000000000" pitchFamily="2" charset="2"/>
                <a:buNone/>
                <a:defRPr sz="1600">
                  <a:solidFill>
                    <a:schemeClr val="tx2">
                      <a:alpha val="70000"/>
                    </a:schemeClr>
                  </a:solidFill>
                </a:defRPr>
              </a:lvl5pPr>
              <a:lvl6pPr indent="0" algn="ctr">
                <a:lnSpc>
                  <a:spcPct val="90000"/>
                </a:lnSpc>
                <a:spcBef>
                  <a:spcPts val="500"/>
                </a:spcBef>
                <a:buFont typeface="Arial" panose="020B0604020202020204" pitchFamily="34" charset="0"/>
                <a:buNone/>
                <a:defRPr sz="1600">
                  <a:solidFill>
                    <a:schemeClr val="tx1"/>
                  </a:solidFill>
                </a:defRPr>
              </a:lvl6pPr>
              <a:lvl7pPr indent="0" algn="ctr">
                <a:lnSpc>
                  <a:spcPct val="90000"/>
                </a:lnSpc>
                <a:spcBef>
                  <a:spcPts val="500"/>
                </a:spcBef>
                <a:buFont typeface="Arial" panose="020B0604020202020204" pitchFamily="34" charset="0"/>
                <a:buNone/>
                <a:defRPr sz="1600">
                  <a:solidFill>
                    <a:schemeClr val="tx1"/>
                  </a:solidFill>
                </a:defRPr>
              </a:lvl7pPr>
              <a:lvl8pPr indent="0" algn="ctr">
                <a:lnSpc>
                  <a:spcPct val="90000"/>
                </a:lnSpc>
                <a:spcBef>
                  <a:spcPts val="500"/>
                </a:spcBef>
                <a:buFont typeface="Arial" panose="020B0604020202020204" pitchFamily="34" charset="0"/>
                <a:buNone/>
                <a:defRPr sz="1600">
                  <a:solidFill>
                    <a:schemeClr val="tx1"/>
                  </a:solidFill>
                </a:defRPr>
              </a:lvl8pPr>
              <a:lvl9pPr indent="0" algn="ctr">
                <a:lnSpc>
                  <a:spcPct val="90000"/>
                </a:lnSpc>
                <a:spcBef>
                  <a:spcPts val="500"/>
                </a:spcBef>
                <a:buFont typeface="Arial" panose="020B0604020202020204" pitchFamily="34" charset="0"/>
                <a:buNone/>
                <a:defRPr sz="1600">
                  <a:solidFill>
                    <a:schemeClr val="tx1"/>
                  </a:solidFill>
                </a:defRPr>
              </a:lvl9pPr>
            </a:lstStyle>
            <a:p>
              <a:r>
                <a:rPr lang="en-US" sz="1500" b="1" dirty="0"/>
                <a:t>ENGAGING</a:t>
              </a:r>
            </a:p>
          </p:txBody>
        </p:sp>
        <p:sp>
          <p:nvSpPr>
            <p:cNvPr id="18" name="Arrow: Pentagon 17">
              <a:extLst>
                <a:ext uri="{FF2B5EF4-FFF2-40B4-BE49-F238E27FC236}">
                  <a16:creationId xmlns:a16="http://schemas.microsoft.com/office/drawing/2014/main" id="{E6C8E91B-A7B0-C035-626B-A0B0B9E00A9F}"/>
                </a:ext>
              </a:extLst>
            </p:cNvPr>
            <p:cNvSpPr/>
            <p:nvPr/>
          </p:nvSpPr>
          <p:spPr>
            <a:xfrm>
              <a:off x="595842" y="4908390"/>
              <a:ext cx="2582944" cy="414819"/>
            </a:xfrm>
            <a:prstGeom prst="homePlate">
              <a:avLst/>
            </a:prstGeom>
            <a:ln w="28575">
              <a:solidFill>
                <a:srgbClr val="0089A9"/>
              </a:solidFill>
            </a:ln>
          </p:spPr>
          <p:style>
            <a:lnRef idx="2">
              <a:schemeClr val="accent5"/>
            </a:lnRef>
            <a:fillRef idx="1">
              <a:schemeClr val="lt1"/>
            </a:fillRef>
            <a:effectRef idx="0">
              <a:schemeClr val="accent5"/>
            </a:effectRef>
            <a:fontRef idx="minor">
              <a:schemeClr val="dk1"/>
            </a:fontRef>
          </p:style>
          <p:txBody>
            <a:bodyPr vert="horz" lIns="91440" tIns="45720" rIns="91440" bIns="45720" rtlCol="0">
              <a:normAutofit/>
            </a:bodyPr>
            <a:lstStyle/>
            <a:p>
              <a:pPr algn="ctr">
                <a:lnSpc>
                  <a:spcPct val="110000"/>
                </a:lnSpc>
                <a:spcBef>
                  <a:spcPts val="100"/>
                </a:spcBef>
                <a:buClr>
                  <a:schemeClr val="tx2">
                    <a:lumMod val="10000"/>
                    <a:lumOff val="90000"/>
                  </a:schemeClr>
                </a:buClr>
                <a:buSzPct val="80000"/>
              </a:pPr>
              <a:r>
                <a:rPr lang="en-US" dirty="0">
                  <a:solidFill>
                    <a:srgbClr val="0089A9"/>
                  </a:solidFill>
                </a:rPr>
                <a:t>CROSS-CUTTING</a:t>
              </a:r>
            </a:p>
          </p:txBody>
        </p:sp>
      </p:grpSp>
      <p:sp>
        <p:nvSpPr>
          <p:cNvPr id="19" name="Title 1">
            <a:extLst>
              <a:ext uri="{FF2B5EF4-FFF2-40B4-BE49-F238E27FC236}">
                <a16:creationId xmlns:a16="http://schemas.microsoft.com/office/drawing/2014/main" id="{88AC7311-428D-FF6C-D646-12D426120371}"/>
              </a:ext>
            </a:extLst>
          </p:cNvPr>
          <p:cNvSpPr txBox="1">
            <a:spLocks/>
          </p:cNvSpPr>
          <p:nvPr/>
        </p:nvSpPr>
        <p:spPr>
          <a:xfrm>
            <a:off x="2620450" y="442841"/>
            <a:ext cx="8722563" cy="586984"/>
          </a:xfrm>
          <a:prstGeom prst="rect">
            <a:avLst/>
          </a:prstGeom>
        </p:spPr>
        <p:txBody>
          <a:bodyPr vert="horz" lIns="91440" tIns="45720" rIns="91440" bIns="45720"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4000" b="1" dirty="0">
                <a:solidFill>
                  <a:srgbClr val="354D9B"/>
                </a:solidFill>
                <a:latin typeface="Sofia Pro" pitchFamily="2" charset="0"/>
                <a:ea typeface="+mn-ea"/>
                <a:cs typeface="+mn-cs"/>
              </a:rPr>
              <a:t>Ocean Decade: </a:t>
            </a:r>
            <a:r>
              <a:rPr lang="en-US" sz="4000" i="1" dirty="0">
                <a:solidFill>
                  <a:srgbClr val="354D9B"/>
                </a:solidFill>
                <a:latin typeface="Sofia Pro" pitchFamily="2" charset="0"/>
                <a:ea typeface="+mn-ea"/>
                <a:cs typeface="+mn-cs"/>
              </a:rPr>
              <a:t>the science we need for the ocean we want</a:t>
            </a:r>
            <a:endParaRPr lang="en-US" sz="2800" i="1" dirty="0">
              <a:solidFill>
                <a:srgbClr val="354D9B"/>
              </a:solidFill>
              <a:latin typeface="Sofia Pro" pitchFamily="2" charset="0"/>
              <a:ea typeface="+mn-ea"/>
              <a:cs typeface="+mn-cs"/>
            </a:endParaRPr>
          </a:p>
        </p:txBody>
      </p:sp>
      <p:grpSp>
        <p:nvGrpSpPr>
          <p:cNvPr id="20" name="Group 19">
            <a:extLst>
              <a:ext uri="{FF2B5EF4-FFF2-40B4-BE49-F238E27FC236}">
                <a16:creationId xmlns:a16="http://schemas.microsoft.com/office/drawing/2014/main" id="{37F5511F-1125-7F79-E2FF-8A4EC251D3A5}"/>
              </a:ext>
            </a:extLst>
          </p:cNvPr>
          <p:cNvGrpSpPr/>
          <p:nvPr/>
        </p:nvGrpSpPr>
        <p:grpSpPr>
          <a:xfrm>
            <a:off x="5212875" y="4011901"/>
            <a:ext cx="643158" cy="644219"/>
            <a:chOff x="6072923" y="2563042"/>
            <a:chExt cx="460033" cy="355931"/>
          </a:xfrm>
          <a:solidFill>
            <a:srgbClr val="F56925"/>
          </a:solidFill>
        </p:grpSpPr>
        <p:sp>
          <p:nvSpPr>
            <p:cNvPr id="21" name="Arrow: Down 20">
              <a:extLst>
                <a:ext uri="{FF2B5EF4-FFF2-40B4-BE49-F238E27FC236}">
                  <a16:creationId xmlns:a16="http://schemas.microsoft.com/office/drawing/2014/main" id="{C494DC9A-BBDE-9A11-8A7F-744F2C1D4091}"/>
                </a:ext>
              </a:extLst>
            </p:cNvPr>
            <p:cNvSpPr/>
            <p:nvPr/>
          </p:nvSpPr>
          <p:spPr>
            <a:xfrm>
              <a:off x="6347532" y="2572692"/>
              <a:ext cx="185424" cy="346281"/>
            </a:xfrm>
            <a:prstGeom prst="downArrow">
              <a:avLst/>
            </a:prstGeom>
            <a:grpFill/>
            <a:ln>
              <a:solidFill>
                <a:srgbClr val="F5692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Arrow: Down 21">
              <a:extLst>
                <a:ext uri="{FF2B5EF4-FFF2-40B4-BE49-F238E27FC236}">
                  <a16:creationId xmlns:a16="http://schemas.microsoft.com/office/drawing/2014/main" id="{2D781913-F569-77C8-CC03-AA0695AF492D}"/>
                </a:ext>
              </a:extLst>
            </p:cNvPr>
            <p:cNvSpPr/>
            <p:nvPr/>
          </p:nvSpPr>
          <p:spPr>
            <a:xfrm rot="10800000">
              <a:off x="6072923" y="2563042"/>
              <a:ext cx="185424" cy="346281"/>
            </a:xfrm>
            <a:prstGeom prst="downArrow">
              <a:avLst/>
            </a:prstGeom>
            <a:grpFill/>
            <a:ln>
              <a:solidFill>
                <a:srgbClr val="F5692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3" name="Picture 22" descr="A logo for the united nations decade of ocean science for sustainable development&#10;&#10;Description automatically generated with medium confidence">
            <a:extLst>
              <a:ext uri="{FF2B5EF4-FFF2-40B4-BE49-F238E27FC236}">
                <a16:creationId xmlns:a16="http://schemas.microsoft.com/office/drawing/2014/main" id="{8DE48AF0-5AE0-19E7-C364-780D487916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4726" y="134912"/>
            <a:ext cx="1215724" cy="87006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grpSp>
        <p:nvGrpSpPr>
          <p:cNvPr id="24" name="Group 23">
            <a:extLst>
              <a:ext uri="{FF2B5EF4-FFF2-40B4-BE49-F238E27FC236}">
                <a16:creationId xmlns:a16="http://schemas.microsoft.com/office/drawing/2014/main" id="{E9C267F3-77F7-AF6D-074D-2CA543B20BE2}"/>
              </a:ext>
            </a:extLst>
          </p:cNvPr>
          <p:cNvGrpSpPr/>
          <p:nvPr/>
        </p:nvGrpSpPr>
        <p:grpSpPr>
          <a:xfrm>
            <a:off x="5342492" y="2448271"/>
            <a:ext cx="5758171" cy="1798200"/>
            <a:chOff x="1969517" y="2266126"/>
            <a:chExt cx="6747087" cy="2073289"/>
          </a:xfrm>
        </p:grpSpPr>
        <p:pic>
          <p:nvPicPr>
            <p:cNvPr id="25" name="Picture 24">
              <a:extLst>
                <a:ext uri="{FF2B5EF4-FFF2-40B4-BE49-F238E27FC236}">
                  <a16:creationId xmlns:a16="http://schemas.microsoft.com/office/drawing/2014/main" id="{6B988942-D546-7F6E-AC8A-4936E35579B8}"/>
                </a:ext>
              </a:extLst>
            </p:cNvPr>
            <p:cNvPicPr>
              <a:picLocks noChangeAspect="1"/>
            </p:cNvPicPr>
            <p:nvPr/>
          </p:nvPicPr>
          <p:blipFill rotWithShape="1">
            <a:blip r:embed="rId4"/>
            <a:srcRect l="7811" t="12032" r="15471" b="9262"/>
            <a:stretch/>
          </p:blipFill>
          <p:spPr>
            <a:xfrm>
              <a:off x="1969517" y="2823068"/>
              <a:ext cx="962409" cy="954172"/>
            </a:xfrm>
            <a:prstGeom prst="ellipse">
              <a:avLst/>
            </a:prstGeom>
          </p:spPr>
        </p:pic>
        <p:pic>
          <p:nvPicPr>
            <p:cNvPr id="26" name="Picture 25">
              <a:extLst>
                <a:ext uri="{FF2B5EF4-FFF2-40B4-BE49-F238E27FC236}">
                  <a16:creationId xmlns:a16="http://schemas.microsoft.com/office/drawing/2014/main" id="{8C2864B3-B9C5-AECD-9DB7-A90AD177E5E5}"/>
                </a:ext>
              </a:extLst>
            </p:cNvPr>
            <p:cNvPicPr>
              <a:picLocks noChangeAspect="1"/>
            </p:cNvPicPr>
            <p:nvPr/>
          </p:nvPicPr>
          <p:blipFill rotWithShape="1">
            <a:blip r:embed="rId5"/>
            <a:srcRect l="8184" t="9626" r="11842" b="8202"/>
            <a:stretch/>
          </p:blipFill>
          <p:spPr>
            <a:xfrm>
              <a:off x="2853638" y="2957547"/>
              <a:ext cx="1206390" cy="1206390"/>
            </a:xfrm>
            <a:prstGeom prst="ellipse">
              <a:avLst/>
            </a:prstGeom>
          </p:spPr>
        </p:pic>
        <p:pic>
          <p:nvPicPr>
            <p:cNvPr id="27" name="Picture 26">
              <a:extLst>
                <a:ext uri="{FF2B5EF4-FFF2-40B4-BE49-F238E27FC236}">
                  <a16:creationId xmlns:a16="http://schemas.microsoft.com/office/drawing/2014/main" id="{8788C5CE-760B-1F94-F082-9056943A7D0F}"/>
                </a:ext>
              </a:extLst>
            </p:cNvPr>
            <p:cNvPicPr>
              <a:picLocks noChangeAspect="1"/>
            </p:cNvPicPr>
            <p:nvPr/>
          </p:nvPicPr>
          <p:blipFill rotWithShape="1">
            <a:blip r:embed="rId6"/>
            <a:srcRect l="7113" t="9691" r="11653" b="8860"/>
            <a:stretch/>
          </p:blipFill>
          <p:spPr>
            <a:xfrm>
              <a:off x="3890282" y="3178201"/>
              <a:ext cx="1108602" cy="1098679"/>
            </a:xfrm>
            <a:prstGeom prst="ellipse">
              <a:avLst/>
            </a:prstGeom>
          </p:spPr>
        </p:pic>
        <p:pic>
          <p:nvPicPr>
            <p:cNvPr id="28" name="Picture 27">
              <a:extLst>
                <a:ext uri="{FF2B5EF4-FFF2-40B4-BE49-F238E27FC236}">
                  <a16:creationId xmlns:a16="http://schemas.microsoft.com/office/drawing/2014/main" id="{EB201232-3094-3FB3-1206-FD7BF735C407}"/>
                </a:ext>
              </a:extLst>
            </p:cNvPr>
            <p:cNvPicPr>
              <a:picLocks noChangeAspect="1"/>
            </p:cNvPicPr>
            <p:nvPr/>
          </p:nvPicPr>
          <p:blipFill rotWithShape="1">
            <a:blip r:embed="rId7"/>
            <a:srcRect l="5063" t="10463" r="8497" b="5949"/>
            <a:stretch/>
          </p:blipFill>
          <p:spPr>
            <a:xfrm>
              <a:off x="3380266" y="2346013"/>
              <a:ext cx="753615" cy="752942"/>
            </a:xfrm>
            <a:prstGeom prst="ellipse">
              <a:avLst/>
            </a:prstGeom>
          </p:spPr>
        </p:pic>
        <p:pic>
          <p:nvPicPr>
            <p:cNvPr id="29" name="Picture 28">
              <a:extLst>
                <a:ext uri="{FF2B5EF4-FFF2-40B4-BE49-F238E27FC236}">
                  <a16:creationId xmlns:a16="http://schemas.microsoft.com/office/drawing/2014/main" id="{6F06590D-F523-F631-682D-B7B9FBA00509}"/>
                </a:ext>
              </a:extLst>
            </p:cNvPr>
            <p:cNvPicPr>
              <a:picLocks noChangeAspect="1"/>
            </p:cNvPicPr>
            <p:nvPr/>
          </p:nvPicPr>
          <p:blipFill rotWithShape="1">
            <a:blip r:embed="rId8"/>
            <a:srcRect l="9023" t="8995" r="14484" b="10826"/>
            <a:stretch/>
          </p:blipFill>
          <p:spPr>
            <a:xfrm>
              <a:off x="4292147" y="2295531"/>
              <a:ext cx="1000400" cy="1036548"/>
            </a:xfrm>
            <a:prstGeom prst="ellipse">
              <a:avLst/>
            </a:prstGeom>
          </p:spPr>
        </p:pic>
        <p:pic>
          <p:nvPicPr>
            <p:cNvPr id="30" name="Picture 29">
              <a:extLst>
                <a:ext uri="{FF2B5EF4-FFF2-40B4-BE49-F238E27FC236}">
                  <a16:creationId xmlns:a16="http://schemas.microsoft.com/office/drawing/2014/main" id="{C6676205-DF3B-38F1-19C6-47E3E47F554B}"/>
                </a:ext>
              </a:extLst>
            </p:cNvPr>
            <p:cNvPicPr>
              <a:picLocks noChangeAspect="1"/>
            </p:cNvPicPr>
            <p:nvPr/>
          </p:nvPicPr>
          <p:blipFill rotWithShape="1">
            <a:blip r:embed="rId9"/>
            <a:srcRect l="5718" t="7422" r="9896" b="10048"/>
            <a:stretch/>
          </p:blipFill>
          <p:spPr>
            <a:xfrm>
              <a:off x="4979455" y="2929921"/>
              <a:ext cx="804693" cy="832707"/>
            </a:xfrm>
            <a:prstGeom prst="ellipse">
              <a:avLst/>
            </a:prstGeom>
          </p:spPr>
        </p:pic>
        <p:pic>
          <p:nvPicPr>
            <p:cNvPr id="31" name="Picture 30">
              <a:extLst>
                <a:ext uri="{FF2B5EF4-FFF2-40B4-BE49-F238E27FC236}">
                  <a16:creationId xmlns:a16="http://schemas.microsoft.com/office/drawing/2014/main" id="{2661D21A-FCC6-0D3C-0E26-D8BF199DFD8F}"/>
                </a:ext>
              </a:extLst>
            </p:cNvPr>
            <p:cNvPicPr>
              <a:picLocks noChangeAspect="1"/>
            </p:cNvPicPr>
            <p:nvPr/>
          </p:nvPicPr>
          <p:blipFill rotWithShape="1">
            <a:blip r:embed="rId10"/>
            <a:srcRect l="5474" t="7700" r="6896" b="7012"/>
            <a:stretch/>
          </p:blipFill>
          <p:spPr>
            <a:xfrm>
              <a:off x="5614853" y="3233222"/>
              <a:ext cx="1108602" cy="1106193"/>
            </a:xfrm>
            <a:prstGeom prst="ellipse">
              <a:avLst/>
            </a:prstGeom>
          </p:spPr>
        </p:pic>
        <p:pic>
          <p:nvPicPr>
            <p:cNvPr id="32" name="Picture 31">
              <a:extLst>
                <a:ext uri="{FF2B5EF4-FFF2-40B4-BE49-F238E27FC236}">
                  <a16:creationId xmlns:a16="http://schemas.microsoft.com/office/drawing/2014/main" id="{3347520A-9593-0CF5-D1AF-CF3FB485788D}"/>
                </a:ext>
              </a:extLst>
            </p:cNvPr>
            <p:cNvPicPr>
              <a:picLocks noChangeAspect="1"/>
            </p:cNvPicPr>
            <p:nvPr/>
          </p:nvPicPr>
          <p:blipFill rotWithShape="1">
            <a:blip r:embed="rId11"/>
            <a:srcRect l="8966" t="7558" r="8864" b="10405"/>
            <a:stretch/>
          </p:blipFill>
          <p:spPr>
            <a:xfrm>
              <a:off x="5936213" y="2266126"/>
              <a:ext cx="1124541" cy="1113883"/>
            </a:xfrm>
            <a:prstGeom prst="ellipse">
              <a:avLst/>
            </a:prstGeom>
          </p:spPr>
        </p:pic>
        <p:pic>
          <p:nvPicPr>
            <p:cNvPr id="33" name="Picture 32">
              <a:extLst>
                <a:ext uri="{FF2B5EF4-FFF2-40B4-BE49-F238E27FC236}">
                  <a16:creationId xmlns:a16="http://schemas.microsoft.com/office/drawing/2014/main" id="{DE5DF50B-ACA3-0F7D-9B30-D192F739B52E}"/>
                </a:ext>
              </a:extLst>
            </p:cNvPr>
            <p:cNvPicPr>
              <a:picLocks noChangeAspect="1"/>
            </p:cNvPicPr>
            <p:nvPr/>
          </p:nvPicPr>
          <p:blipFill rotWithShape="1">
            <a:blip r:embed="rId12"/>
            <a:srcRect l="5355" t="10941" r="9176" b="7606"/>
            <a:stretch/>
          </p:blipFill>
          <p:spPr>
            <a:xfrm>
              <a:off x="6761618" y="2855306"/>
              <a:ext cx="1308050" cy="1308631"/>
            </a:xfrm>
            <a:prstGeom prst="ellipse">
              <a:avLst/>
            </a:prstGeom>
          </p:spPr>
        </p:pic>
        <p:pic>
          <p:nvPicPr>
            <p:cNvPr id="34" name="Picture 33">
              <a:extLst>
                <a:ext uri="{FF2B5EF4-FFF2-40B4-BE49-F238E27FC236}">
                  <a16:creationId xmlns:a16="http://schemas.microsoft.com/office/drawing/2014/main" id="{2C0569AF-F13B-FFCC-A214-DE6356D97EA3}"/>
                </a:ext>
              </a:extLst>
            </p:cNvPr>
            <p:cNvPicPr>
              <a:picLocks noChangeAspect="1"/>
            </p:cNvPicPr>
            <p:nvPr/>
          </p:nvPicPr>
          <p:blipFill rotWithShape="1">
            <a:blip r:embed="rId13"/>
            <a:srcRect l="10373" t="8124" r="13029" b="12617"/>
            <a:stretch/>
          </p:blipFill>
          <p:spPr>
            <a:xfrm>
              <a:off x="7886160" y="2611567"/>
              <a:ext cx="830444" cy="827591"/>
            </a:xfrm>
            <a:prstGeom prst="ellipse">
              <a:avLst/>
            </a:prstGeom>
          </p:spPr>
        </p:pic>
      </p:grpSp>
    </p:spTree>
    <p:extLst>
      <p:ext uri="{BB962C8B-B14F-4D97-AF65-F5344CB8AC3E}">
        <p14:creationId xmlns:p14="http://schemas.microsoft.com/office/powerpoint/2010/main" val="633309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par>
                                <p:cTn id="16" presetID="10" presetClass="entr" presetSubtype="0" fill="hold" nodeType="withEffect">
                                  <p:stCondLst>
                                    <p:cond delay="0"/>
                                  </p:stCondLst>
                                  <p:childTnLst>
                                    <p:set>
                                      <p:cBhvr>
                                        <p:cTn id="17" dur="1" fill="hold">
                                          <p:stCondLst>
                                            <p:cond delay="0"/>
                                          </p:stCondLst>
                                        </p:cTn>
                                        <p:tgtEl>
                                          <p:spTgt spid="24"/>
                                        </p:tgtEl>
                                        <p:attrNameLst>
                                          <p:attrName>style.visibility</p:attrName>
                                        </p:attrNameLst>
                                      </p:cBhvr>
                                      <p:to>
                                        <p:strVal val="visible"/>
                                      </p:to>
                                    </p:set>
                                    <p:animEffect transition="in" filter="fade">
                                      <p:cBhvr>
                                        <p:cTn id="18" dur="500"/>
                                        <p:tgtEl>
                                          <p:spTgt spid="24"/>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500"/>
                                        <p:tgtEl>
                                          <p:spTgt spid="7"/>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20"/>
                                        </p:tgtEl>
                                        <p:attrNameLst>
                                          <p:attrName>style.visibility</p:attrName>
                                        </p:attrNameLst>
                                      </p:cBhvr>
                                      <p:to>
                                        <p:strVal val="visible"/>
                                      </p:to>
                                    </p:set>
                                    <p:animEffect transition="in" filter="fade">
                                      <p:cBhvr>
                                        <p:cTn id="26" dur="500"/>
                                        <p:tgtEl>
                                          <p:spTgt spid="20"/>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5"/>
                                        </p:tgtEl>
                                        <p:attrNameLst>
                                          <p:attrName>style.visibility</p:attrName>
                                        </p:attrNameLst>
                                      </p:cBhvr>
                                      <p:to>
                                        <p:strVal val="visible"/>
                                      </p:to>
                                    </p:set>
                                    <p:animEffect transition="in" filter="fade">
                                      <p:cBhvr>
                                        <p:cTn id="29" dur="500"/>
                                        <p:tgtEl>
                                          <p:spTgt spid="5"/>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fade">
                                      <p:cBhvr>
                                        <p:cTn id="3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Flowchart: Document 5">
            <a:extLst>
              <a:ext uri="{FF2B5EF4-FFF2-40B4-BE49-F238E27FC236}">
                <a16:creationId xmlns:a16="http://schemas.microsoft.com/office/drawing/2014/main" id="{2DFF1A00-515D-BF80-46BB-C711D6C75F59}"/>
              </a:ext>
            </a:extLst>
          </p:cNvPr>
          <p:cNvSpPr/>
          <p:nvPr/>
        </p:nvSpPr>
        <p:spPr>
          <a:xfrm>
            <a:off x="529494" y="0"/>
            <a:ext cx="3365453" cy="2768600"/>
          </a:xfrm>
          <a:prstGeom prst="flowChartDocument">
            <a:avLst/>
          </a:prstGeom>
          <a:solidFill>
            <a:srgbClr val="354D9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F9D90DC-D6CB-E53E-1B4D-A1EDF03B02BF}"/>
              </a:ext>
            </a:extLst>
          </p:cNvPr>
          <p:cNvSpPr>
            <a:spLocks noGrp="1"/>
          </p:cNvSpPr>
          <p:nvPr>
            <p:ph idx="1"/>
          </p:nvPr>
        </p:nvSpPr>
        <p:spPr/>
        <p:txBody>
          <a:bodyPr/>
          <a:lstStyle/>
          <a:p>
            <a:endParaRPr lang="en-US"/>
          </a:p>
        </p:txBody>
      </p:sp>
      <p:sp>
        <p:nvSpPr>
          <p:cNvPr id="4" name="Title 3">
            <a:extLst>
              <a:ext uri="{FF2B5EF4-FFF2-40B4-BE49-F238E27FC236}">
                <a16:creationId xmlns:a16="http://schemas.microsoft.com/office/drawing/2014/main" id="{A59B108F-B994-4733-C672-0582FEE9B0F3}"/>
              </a:ext>
            </a:extLst>
          </p:cNvPr>
          <p:cNvSpPr>
            <a:spLocks noGrp="1"/>
          </p:cNvSpPr>
          <p:nvPr>
            <p:ph type="title"/>
          </p:nvPr>
        </p:nvSpPr>
        <p:spPr>
          <a:xfrm>
            <a:off x="717186" y="155675"/>
            <a:ext cx="3029314" cy="1787425"/>
          </a:xfrm>
        </p:spPr>
        <p:txBody>
          <a:bodyPr/>
          <a:lstStyle/>
          <a:p>
            <a:r>
              <a:rPr lang="en-US" dirty="0">
                <a:solidFill>
                  <a:schemeClr val="bg1"/>
                </a:solidFill>
              </a:rPr>
              <a:t>How can I contribute?</a:t>
            </a:r>
          </a:p>
        </p:txBody>
      </p:sp>
      <p:pic>
        <p:nvPicPr>
          <p:cNvPr id="5" name="Picture 4" descr="Diagram&#10;&#10;Description automatically generated">
            <a:extLst>
              <a:ext uri="{FF2B5EF4-FFF2-40B4-BE49-F238E27FC236}">
                <a16:creationId xmlns:a16="http://schemas.microsoft.com/office/drawing/2014/main" id="{A84A3C5A-A351-AAF5-920E-F46724BF21BD}"/>
              </a:ext>
            </a:extLst>
          </p:cNvPr>
          <p:cNvPicPr>
            <a:picLocks noChangeAspect="1"/>
          </p:cNvPicPr>
          <p:nvPr/>
        </p:nvPicPr>
        <p:blipFill rotWithShape="1">
          <a:blip r:embed="rId2">
            <a:extLst>
              <a:ext uri="{28A0092B-C50C-407E-A947-70E740481C1C}">
                <a14:useLocalDpi xmlns:a14="http://schemas.microsoft.com/office/drawing/2010/main" val="0"/>
              </a:ext>
            </a:extLst>
          </a:blip>
          <a:srcRect l="9828" r="25000" b="7268"/>
          <a:stretch/>
        </p:blipFill>
        <p:spPr bwMode="auto">
          <a:xfrm>
            <a:off x="3437746" y="-31731"/>
            <a:ext cx="7722336" cy="5949931"/>
          </a:xfrm>
          <a:prstGeom prst="rect">
            <a:avLst/>
          </a:prstGeom>
          <a:noFill/>
          <a:extLst>
            <a:ext uri="{53640926-AAD7-44D8-BBD7-CCE9431645EC}">
              <a14:shadowObscured xmlns:a14="http://schemas.microsoft.com/office/drawing/2010/main"/>
            </a:ext>
          </a:extLst>
        </p:spPr>
      </p:pic>
    </p:spTree>
    <p:extLst>
      <p:ext uri="{BB962C8B-B14F-4D97-AF65-F5344CB8AC3E}">
        <p14:creationId xmlns:p14="http://schemas.microsoft.com/office/powerpoint/2010/main" val="27841169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4A3F54-9579-4EF5-173A-238321CC6388}"/>
              </a:ext>
            </a:extLst>
          </p:cNvPr>
          <p:cNvSpPr>
            <a:spLocks noGrp="1"/>
          </p:cNvSpPr>
          <p:nvPr>
            <p:ph idx="1"/>
          </p:nvPr>
        </p:nvSpPr>
        <p:spPr>
          <a:xfrm>
            <a:off x="6767597" y="4820864"/>
            <a:ext cx="4052803" cy="597297"/>
          </a:xfrm>
        </p:spPr>
        <p:txBody>
          <a:bodyPr>
            <a:normAutofit fontScale="85000" lnSpcReduction="20000"/>
          </a:bodyPr>
          <a:lstStyle/>
          <a:p>
            <a:pPr algn="ctr"/>
            <a:r>
              <a:rPr lang="en-GB" sz="1400">
                <a:effectLst/>
                <a:latin typeface="Calibri" panose="020F0502020204030204" pitchFamily="34" charset="0"/>
                <a:ea typeface="Calibri" panose="020F0502020204030204" pitchFamily="34" charset="0"/>
              </a:rPr>
              <a:t>Key topics for Belgium, based on the outcomes from the NDC-BE Open meeting (Dec 2022) and previous open consultations (2018, 2019).</a:t>
            </a:r>
            <a:endParaRPr lang="en-US" sz="1400"/>
          </a:p>
        </p:txBody>
      </p:sp>
      <p:sp>
        <p:nvSpPr>
          <p:cNvPr id="4" name="Title 3">
            <a:extLst>
              <a:ext uri="{FF2B5EF4-FFF2-40B4-BE49-F238E27FC236}">
                <a16:creationId xmlns:a16="http://schemas.microsoft.com/office/drawing/2014/main" id="{9E3CA673-D963-6DA7-F452-83A94E4E745E}"/>
              </a:ext>
            </a:extLst>
          </p:cNvPr>
          <p:cNvSpPr>
            <a:spLocks noGrp="1"/>
          </p:cNvSpPr>
          <p:nvPr>
            <p:ph type="title"/>
          </p:nvPr>
        </p:nvSpPr>
        <p:spPr>
          <a:xfrm>
            <a:off x="568960" y="296872"/>
            <a:ext cx="6765541" cy="941817"/>
          </a:xfrm>
        </p:spPr>
        <p:txBody>
          <a:bodyPr/>
          <a:lstStyle/>
          <a:p>
            <a:r>
              <a:rPr lang="en-US" dirty="0"/>
              <a:t>What are the key topics for Belgium?</a:t>
            </a:r>
          </a:p>
        </p:txBody>
      </p:sp>
      <p:grpSp>
        <p:nvGrpSpPr>
          <p:cNvPr id="6" name="Group 5">
            <a:extLst>
              <a:ext uri="{FF2B5EF4-FFF2-40B4-BE49-F238E27FC236}">
                <a16:creationId xmlns:a16="http://schemas.microsoft.com/office/drawing/2014/main" id="{FBA9AE68-0229-3242-6EB6-CBCE719CF7E7}"/>
              </a:ext>
            </a:extLst>
          </p:cNvPr>
          <p:cNvGrpSpPr/>
          <p:nvPr/>
        </p:nvGrpSpPr>
        <p:grpSpPr>
          <a:xfrm>
            <a:off x="568960" y="1309324"/>
            <a:ext cx="10536871" cy="2974127"/>
            <a:chOff x="1320800" y="2089656"/>
            <a:chExt cx="10536871" cy="2974127"/>
          </a:xfrm>
        </p:grpSpPr>
        <p:sp>
          <p:nvSpPr>
            <p:cNvPr id="10" name="Text Box 8">
              <a:extLst>
                <a:ext uri="{FF2B5EF4-FFF2-40B4-BE49-F238E27FC236}">
                  <a16:creationId xmlns:a16="http://schemas.microsoft.com/office/drawing/2014/main" id="{C566475C-085D-DEBF-AEC2-0912F2CC315F}"/>
                </a:ext>
              </a:extLst>
            </p:cNvPr>
            <p:cNvSpPr txBox="1"/>
            <p:nvPr/>
          </p:nvSpPr>
          <p:spPr>
            <a:xfrm>
              <a:off x="1320800" y="2089656"/>
              <a:ext cx="3097847" cy="1475109"/>
            </a:xfrm>
            <a:prstGeom prst="rect">
              <a:avLst/>
            </a:prstGeom>
            <a:solidFill>
              <a:srgbClr val="FFC000">
                <a:lumMod val="75000"/>
              </a:srgbClr>
            </a:solidFill>
            <a:ln>
              <a:noFill/>
            </a:ln>
            <a:effectLst>
              <a:outerShdw blurRad="57150" dist="19050" dir="5400000" algn="ctr" rotWithShape="0">
                <a:srgbClr val="000000">
                  <a:alpha val="63000"/>
                </a:srgb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marL="0" marR="0" lvl="0" indent="0" algn="ctr" defTabSz="914400" eaLnBrk="1" fontAlgn="auto" latinLnBrk="0" hangingPunct="1">
                <a:lnSpc>
                  <a:spcPct val="115000"/>
                </a:lnSpc>
                <a:spcBef>
                  <a:spcPts val="300"/>
                </a:spcBef>
                <a:spcAft>
                  <a:spcPts val="300"/>
                </a:spcAft>
                <a:buClrTx/>
                <a:buSzTx/>
                <a:buFontTx/>
                <a:buNone/>
                <a:tabLst/>
                <a:defRPr/>
              </a:pPr>
              <a:r>
                <a:rPr kumimoji="0" lang="en-GB" sz="2400" b="0" i="0" u="none" strike="noStrike" kern="0" cap="none" spc="0" normalizeH="0" baseline="0" noProof="0">
                  <a:ln>
                    <a:noFill/>
                  </a:ln>
                  <a:solidFill>
                    <a:sysClr val="window" lastClr="FFFFFF"/>
                  </a:solidFill>
                  <a:effectLst/>
                  <a:uLnTx/>
                  <a:uFillTx/>
                  <a:latin typeface="Calibri" panose="020F0502020204030204"/>
                  <a:ea typeface="Calibri" panose="020F0502020204030204" pitchFamily="34" charset="0"/>
                  <a:cs typeface="+mn-cs"/>
                </a:rPr>
                <a:t>Blue Carbon and Nature-based solutions</a:t>
              </a:r>
              <a:endParaRPr kumimoji="0" lang="en-US" sz="2400" b="0" i="0" u="none" strike="noStrike" kern="0" cap="none" spc="0" normalizeH="0" baseline="0" noProof="0">
                <a:ln>
                  <a:noFill/>
                </a:ln>
                <a:solidFill>
                  <a:sysClr val="window" lastClr="FFFFFF"/>
                </a:solidFill>
                <a:effectLst/>
                <a:uLnTx/>
                <a:uFillTx/>
                <a:latin typeface="Calibri" panose="020F0502020204030204"/>
                <a:ea typeface="Calibri" panose="020F0502020204030204" pitchFamily="34" charset="0"/>
                <a:cs typeface="+mn-cs"/>
              </a:endParaRPr>
            </a:p>
          </p:txBody>
        </p:sp>
        <p:sp>
          <p:nvSpPr>
            <p:cNvPr id="11" name="Text Box 9">
              <a:extLst>
                <a:ext uri="{FF2B5EF4-FFF2-40B4-BE49-F238E27FC236}">
                  <a16:creationId xmlns:a16="http://schemas.microsoft.com/office/drawing/2014/main" id="{5C7A4092-BBC3-2E75-34B4-49C3F769F43F}"/>
                </a:ext>
              </a:extLst>
            </p:cNvPr>
            <p:cNvSpPr txBox="1"/>
            <p:nvPr/>
          </p:nvSpPr>
          <p:spPr>
            <a:xfrm>
              <a:off x="5158622" y="2094436"/>
              <a:ext cx="2979537" cy="1475109"/>
            </a:xfrm>
            <a:prstGeom prst="rect">
              <a:avLst/>
            </a:prstGeom>
            <a:solidFill>
              <a:srgbClr val="2BA0BB"/>
            </a:solidFill>
            <a:ln>
              <a:noFill/>
            </a:ln>
            <a:effectLst>
              <a:outerShdw blurRad="57150" dist="19050" dir="5400000" algn="ctr" rotWithShape="0">
                <a:srgbClr val="000000">
                  <a:alpha val="63000"/>
                </a:srgb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marL="0" marR="0" lvl="0" indent="0" algn="ctr" defTabSz="914400" eaLnBrk="1" fontAlgn="auto" latinLnBrk="0" hangingPunct="1">
                <a:lnSpc>
                  <a:spcPct val="115000"/>
                </a:lnSpc>
                <a:spcBef>
                  <a:spcPts val="300"/>
                </a:spcBef>
                <a:spcAft>
                  <a:spcPts val="300"/>
                </a:spcAft>
                <a:buClrTx/>
                <a:buSzTx/>
                <a:buFontTx/>
                <a:buNone/>
                <a:tabLst/>
                <a:defRPr/>
              </a:pPr>
              <a:r>
                <a:rPr kumimoji="0" lang="en-GB" sz="2400" b="0" i="0" u="none" strike="noStrike" kern="0" cap="none" spc="0" normalizeH="0" baseline="0" noProof="0">
                  <a:ln>
                    <a:noFill/>
                  </a:ln>
                  <a:solidFill>
                    <a:sysClr val="window" lastClr="FFFFFF"/>
                  </a:solidFill>
                  <a:effectLst/>
                  <a:uLnTx/>
                  <a:uFillTx/>
                  <a:latin typeface="Calibri" panose="020F0502020204030204"/>
                  <a:ea typeface="Calibri" panose="020F0502020204030204" pitchFamily="34" charset="0"/>
                  <a:cs typeface="+mn-cs"/>
                </a:rPr>
                <a:t>Citizen Science and co-design</a:t>
              </a:r>
              <a:endParaRPr kumimoji="0" lang="en-US" sz="1600" b="0" i="0" u="none" strike="noStrike" kern="0" cap="none" spc="0" normalizeH="0" baseline="0" noProof="0">
                <a:ln>
                  <a:noFill/>
                </a:ln>
                <a:solidFill>
                  <a:sysClr val="window" lastClr="FFFFFF"/>
                </a:solidFill>
                <a:effectLst/>
                <a:uLnTx/>
                <a:uFillTx/>
                <a:latin typeface="Calibri" panose="020F0502020204030204"/>
                <a:ea typeface="Calibri" panose="020F0502020204030204" pitchFamily="34" charset="0"/>
                <a:cs typeface="+mn-cs"/>
              </a:endParaRPr>
            </a:p>
          </p:txBody>
        </p:sp>
        <p:sp>
          <p:nvSpPr>
            <p:cNvPr id="12" name="Text Box 17">
              <a:extLst>
                <a:ext uri="{FF2B5EF4-FFF2-40B4-BE49-F238E27FC236}">
                  <a16:creationId xmlns:a16="http://schemas.microsoft.com/office/drawing/2014/main" id="{DF221EEF-F4FC-A3BB-F350-A2E0C8B31A37}"/>
                </a:ext>
              </a:extLst>
            </p:cNvPr>
            <p:cNvSpPr txBox="1"/>
            <p:nvPr/>
          </p:nvSpPr>
          <p:spPr>
            <a:xfrm>
              <a:off x="8878134" y="2089656"/>
              <a:ext cx="2979537" cy="1475109"/>
            </a:xfrm>
            <a:prstGeom prst="rect">
              <a:avLst/>
            </a:prstGeom>
            <a:solidFill>
              <a:srgbClr val="002060"/>
            </a:solidFill>
            <a:ln>
              <a:noFill/>
            </a:ln>
            <a:effectLst>
              <a:outerShdw blurRad="57150" dist="19050" dir="5400000" algn="ctr" rotWithShape="0">
                <a:srgbClr val="000000">
                  <a:alpha val="63000"/>
                </a:srgb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marL="0" marR="0" lvl="0" indent="0" algn="ctr" defTabSz="914400" eaLnBrk="1" fontAlgn="auto" latinLnBrk="0" hangingPunct="1">
                <a:lnSpc>
                  <a:spcPct val="115000"/>
                </a:lnSpc>
                <a:spcBef>
                  <a:spcPts val="300"/>
                </a:spcBef>
                <a:spcAft>
                  <a:spcPts val="300"/>
                </a:spcAft>
                <a:buClrTx/>
                <a:buSzTx/>
                <a:buFontTx/>
                <a:buNone/>
                <a:tabLst/>
                <a:defRPr/>
              </a:pPr>
              <a:r>
                <a:rPr kumimoji="0" lang="en-GB" sz="2400" b="0" i="0" u="none" strike="noStrike" kern="0" cap="none" spc="0" normalizeH="0" baseline="0" noProof="0">
                  <a:ln>
                    <a:noFill/>
                  </a:ln>
                  <a:solidFill>
                    <a:sysClr val="window" lastClr="FFFFFF"/>
                  </a:solidFill>
                  <a:effectLst/>
                  <a:uLnTx/>
                  <a:uFillTx/>
                  <a:latin typeface="Calibri" panose="020F0502020204030204"/>
                  <a:ea typeface="Calibri" panose="020F0502020204030204" pitchFamily="34" charset="0"/>
                  <a:cs typeface="+mn-cs"/>
                </a:rPr>
                <a:t>Building Ocean Knowledge: value change and capacities</a:t>
              </a:r>
              <a:endParaRPr kumimoji="0" lang="en-US" sz="2400" b="0" i="0" u="none" strike="noStrike" kern="0" cap="none" spc="0" normalizeH="0" baseline="0" noProof="0">
                <a:ln>
                  <a:noFill/>
                </a:ln>
                <a:solidFill>
                  <a:sysClr val="window" lastClr="FFFFFF"/>
                </a:solidFill>
                <a:effectLst/>
                <a:uLnTx/>
                <a:uFillTx/>
                <a:latin typeface="Calibri" panose="020F0502020204030204"/>
                <a:ea typeface="Calibri" panose="020F0502020204030204" pitchFamily="34" charset="0"/>
                <a:cs typeface="+mn-cs"/>
              </a:endParaRPr>
            </a:p>
          </p:txBody>
        </p:sp>
        <p:sp>
          <p:nvSpPr>
            <p:cNvPr id="13" name="Text Box 19">
              <a:extLst>
                <a:ext uri="{FF2B5EF4-FFF2-40B4-BE49-F238E27FC236}">
                  <a16:creationId xmlns:a16="http://schemas.microsoft.com/office/drawing/2014/main" id="{BAFA25D9-8307-8019-8524-3068F6763C2E}"/>
                </a:ext>
              </a:extLst>
            </p:cNvPr>
            <p:cNvSpPr txBox="1"/>
            <p:nvPr/>
          </p:nvSpPr>
          <p:spPr>
            <a:xfrm>
              <a:off x="3175686" y="3751873"/>
              <a:ext cx="6873339" cy="1311910"/>
            </a:xfrm>
            <a:prstGeom prst="leftRightArrow">
              <a:avLst/>
            </a:prstGeom>
            <a:solidFill>
              <a:sysClr val="window" lastClr="FFFFFF"/>
            </a:solidFill>
            <a:ln w="38100" cap="flat" cmpd="sng" algn="ctr">
              <a:solidFill>
                <a:srgbClr val="30C1BE"/>
              </a:solidFill>
              <a:prstDash val="solid"/>
              <a:miter lim="800000"/>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marL="0" marR="0" lvl="0" indent="0" algn="ctr" defTabSz="914400" eaLnBrk="1" fontAlgn="auto" latinLnBrk="0" hangingPunct="1">
                <a:lnSpc>
                  <a:spcPct val="115000"/>
                </a:lnSpc>
                <a:spcBef>
                  <a:spcPts val="300"/>
                </a:spcBef>
                <a:spcAft>
                  <a:spcPts val="300"/>
                </a:spcAft>
                <a:buClrTx/>
                <a:buSzTx/>
                <a:buFontTx/>
                <a:buNone/>
                <a:tabLst/>
                <a:defRPr/>
              </a:pPr>
              <a:r>
                <a:rPr kumimoji="0" lang="en-GB" sz="2400" b="0" i="0" u="none" strike="noStrike" kern="0" cap="none" spc="0" normalizeH="0" baseline="0" noProof="0">
                  <a:ln>
                    <a:noFill/>
                  </a:ln>
                  <a:solidFill>
                    <a:sysClr val="windowText" lastClr="000000"/>
                  </a:solidFill>
                  <a:effectLst/>
                  <a:uLnTx/>
                  <a:uFillTx/>
                  <a:latin typeface="Calibri" panose="020F0502020204030204"/>
                  <a:ea typeface="Calibri" panose="020F0502020204030204" pitchFamily="34" charset="0"/>
                  <a:cs typeface="+mn-cs"/>
                </a:rPr>
                <a:t>Capacity development (Leave no-one behind)</a:t>
              </a:r>
              <a:endParaRPr kumimoji="0" lang="en-US" sz="1400" b="0" i="0" u="none" strike="noStrike" kern="0" cap="none" spc="0" normalizeH="0" baseline="0" noProof="0">
                <a:ln>
                  <a:noFill/>
                </a:ln>
                <a:solidFill>
                  <a:sysClr val="windowText" lastClr="000000"/>
                </a:solidFill>
                <a:effectLst/>
                <a:uLnTx/>
                <a:uFillTx/>
                <a:latin typeface="Calibri" panose="020F0502020204030204"/>
                <a:ea typeface="Calibri" panose="020F0502020204030204" pitchFamily="34" charset="0"/>
                <a:cs typeface="+mn-cs"/>
              </a:endParaRPr>
            </a:p>
          </p:txBody>
        </p:sp>
      </p:grpSp>
      <p:pic>
        <p:nvPicPr>
          <p:cNvPr id="5" name="Picture 4">
            <a:extLst>
              <a:ext uri="{FF2B5EF4-FFF2-40B4-BE49-F238E27FC236}">
                <a16:creationId xmlns:a16="http://schemas.microsoft.com/office/drawing/2014/main" id="{D1C747B6-0993-2D6A-D580-7433A3EE2937}"/>
              </a:ext>
            </a:extLst>
          </p:cNvPr>
          <p:cNvPicPr>
            <a:picLocks noChangeAspect="1"/>
          </p:cNvPicPr>
          <p:nvPr/>
        </p:nvPicPr>
        <p:blipFill>
          <a:blip r:embed="rId2"/>
          <a:stretch>
            <a:fillRect/>
          </a:stretch>
        </p:blipFill>
        <p:spPr>
          <a:xfrm>
            <a:off x="110807" y="4424720"/>
            <a:ext cx="6361113" cy="1207121"/>
          </a:xfrm>
          <a:prstGeom prst="rect">
            <a:avLst/>
          </a:prstGeom>
        </p:spPr>
      </p:pic>
    </p:spTree>
    <p:extLst>
      <p:ext uri="{BB962C8B-B14F-4D97-AF65-F5344CB8AC3E}">
        <p14:creationId xmlns:p14="http://schemas.microsoft.com/office/powerpoint/2010/main" val="42467359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9DB3C775-9D5C-ED57-F7C7-391D383E5640}"/>
              </a:ext>
            </a:extLst>
          </p:cNvPr>
          <p:cNvSpPr>
            <a:spLocks noGrp="1"/>
          </p:cNvSpPr>
          <p:nvPr>
            <p:ph type="subTitle" idx="10"/>
          </p:nvPr>
        </p:nvSpPr>
        <p:spPr/>
        <p:txBody>
          <a:bodyPr/>
          <a:lstStyle/>
          <a:p>
            <a:endParaRPr lang="en-US" dirty="0"/>
          </a:p>
        </p:txBody>
      </p:sp>
      <p:sp>
        <p:nvSpPr>
          <p:cNvPr id="3" name="Content Placeholder 2">
            <a:extLst>
              <a:ext uri="{FF2B5EF4-FFF2-40B4-BE49-F238E27FC236}">
                <a16:creationId xmlns:a16="http://schemas.microsoft.com/office/drawing/2014/main" id="{F8316CD9-9415-ED91-FB15-9A5FBB0D408A}"/>
              </a:ext>
            </a:extLst>
          </p:cNvPr>
          <p:cNvSpPr>
            <a:spLocks noGrp="1"/>
          </p:cNvSpPr>
          <p:nvPr>
            <p:ph idx="1"/>
          </p:nvPr>
        </p:nvSpPr>
        <p:spPr>
          <a:xfrm>
            <a:off x="838200" y="2103120"/>
            <a:ext cx="1382486" cy="4097656"/>
          </a:xfrm>
        </p:spPr>
        <p:txBody>
          <a:bodyPr/>
          <a:lstStyle/>
          <a:p>
            <a:endParaRPr lang="en-US"/>
          </a:p>
        </p:txBody>
      </p:sp>
      <p:sp>
        <p:nvSpPr>
          <p:cNvPr id="4" name="Title 3">
            <a:extLst>
              <a:ext uri="{FF2B5EF4-FFF2-40B4-BE49-F238E27FC236}">
                <a16:creationId xmlns:a16="http://schemas.microsoft.com/office/drawing/2014/main" id="{72547B07-B6AC-A648-D82C-59ED60E4E198}"/>
              </a:ext>
            </a:extLst>
          </p:cNvPr>
          <p:cNvSpPr>
            <a:spLocks noGrp="1"/>
          </p:cNvSpPr>
          <p:nvPr>
            <p:ph type="title"/>
          </p:nvPr>
        </p:nvSpPr>
        <p:spPr/>
        <p:txBody>
          <a:bodyPr/>
          <a:lstStyle/>
          <a:p>
            <a:r>
              <a:rPr kumimoji="0" lang="nl-BE" sz="2800" b="1" i="0" u="none" strike="noStrike" kern="1200" cap="none" spc="0" normalizeH="0" baseline="0" noProof="0" dirty="0">
                <a:ln>
                  <a:noFill/>
                </a:ln>
                <a:solidFill>
                  <a:srgbClr val="354D9B"/>
                </a:solidFill>
                <a:effectLst/>
                <a:uLnTx/>
                <a:uFillTx/>
                <a:latin typeface="Sofia Pro" pitchFamily="2" charset="0"/>
                <a:ea typeface="+mn-ea"/>
                <a:cs typeface="+mn-cs"/>
              </a:rPr>
              <a:t>VLIZ as Decade enabler and actor</a:t>
            </a:r>
            <a:endParaRPr lang="en-US" dirty="0"/>
          </a:p>
        </p:txBody>
      </p:sp>
      <p:grpSp>
        <p:nvGrpSpPr>
          <p:cNvPr id="12" name="Group 11">
            <a:extLst>
              <a:ext uri="{FF2B5EF4-FFF2-40B4-BE49-F238E27FC236}">
                <a16:creationId xmlns:a16="http://schemas.microsoft.com/office/drawing/2014/main" id="{B9D2FF15-3586-D048-BE85-78D845FF80AE}"/>
              </a:ext>
            </a:extLst>
          </p:cNvPr>
          <p:cNvGrpSpPr/>
          <p:nvPr/>
        </p:nvGrpSpPr>
        <p:grpSpPr>
          <a:xfrm>
            <a:off x="2847520" y="825090"/>
            <a:ext cx="8203939" cy="4819467"/>
            <a:chOff x="2576932" y="578498"/>
            <a:chExt cx="8203939" cy="5234962"/>
          </a:xfrm>
        </p:grpSpPr>
        <p:grpSp>
          <p:nvGrpSpPr>
            <p:cNvPr id="5" name="Group 4">
              <a:extLst>
                <a:ext uri="{FF2B5EF4-FFF2-40B4-BE49-F238E27FC236}">
                  <a16:creationId xmlns:a16="http://schemas.microsoft.com/office/drawing/2014/main" id="{1FA4DDBE-141C-AA6A-F738-AC385606CE53}"/>
                </a:ext>
              </a:extLst>
            </p:cNvPr>
            <p:cNvGrpSpPr/>
            <p:nvPr/>
          </p:nvGrpSpPr>
          <p:grpSpPr>
            <a:xfrm>
              <a:off x="2576932" y="578498"/>
              <a:ext cx="8203939" cy="5234962"/>
              <a:chOff x="0" y="0"/>
              <a:chExt cx="4209889" cy="2522555"/>
            </a:xfrm>
          </p:grpSpPr>
          <p:grpSp>
            <p:nvGrpSpPr>
              <p:cNvPr id="6" name="Group 5">
                <a:extLst>
                  <a:ext uri="{FF2B5EF4-FFF2-40B4-BE49-F238E27FC236}">
                    <a16:creationId xmlns:a16="http://schemas.microsoft.com/office/drawing/2014/main" id="{5A672D0C-91BC-33D3-5E1C-A9AC67C3F203}"/>
                  </a:ext>
                </a:extLst>
              </p:cNvPr>
              <p:cNvGrpSpPr/>
              <p:nvPr/>
            </p:nvGrpSpPr>
            <p:grpSpPr>
              <a:xfrm>
                <a:off x="0" y="0"/>
                <a:ext cx="4209889" cy="2522555"/>
                <a:chOff x="0" y="0"/>
                <a:chExt cx="4209889" cy="2522555"/>
              </a:xfrm>
            </p:grpSpPr>
            <p:sp>
              <p:nvSpPr>
                <p:cNvPr id="8" name="Text Box 1">
                  <a:extLst>
                    <a:ext uri="{FF2B5EF4-FFF2-40B4-BE49-F238E27FC236}">
                      <a16:creationId xmlns:a16="http://schemas.microsoft.com/office/drawing/2014/main" id="{6DE73F19-39FC-25DC-51DC-0218F1E089ED}"/>
                    </a:ext>
                  </a:extLst>
                </p:cNvPr>
                <p:cNvSpPr txBox="1"/>
                <p:nvPr/>
              </p:nvSpPr>
              <p:spPr>
                <a:xfrm>
                  <a:off x="574566" y="2450063"/>
                  <a:ext cx="3635323" cy="72492"/>
                </a:xfrm>
                <a:prstGeom prst="rect">
                  <a:avLst/>
                </a:prstGeom>
                <a:solidFill>
                  <a:prstClr val="white"/>
                </a:solidFill>
                <a:ln>
                  <a:noFill/>
                </a:ln>
              </p:spPr>
              <p:txBody>
                <a:bodyPr rot="0" spcFirstLastPara="0" vert="horz" wrap="square" lIns="0" tIns="0" rIns="0" bIns="0" numCol="1" spcCol="0" rtlCol="0" fromWordArt="0" anchor="t" anchorCtr="0" forceAA="0" compatLnSpc="1">
                  <a:prstTxWarp prst="textNoShape">
                    <a:avLst/>
                  </a:prstTxWarp>
                  <a:spAutoFit/>
                </a:bodyPr>
                <a:lstStyle/>
                <a:p>
                  <a:pPr marL="0" marR="0" algn="just">
                    <a:spcBef>
                      <a:spcPts val="0"/>
                    </a:spcBef>
                    <a:spcAft>
                      <a:spcPts val="1000"/>
                    </a:spcAft>
                  </a:pPr>
                  <a:r>
                    <a:rPr lang="en-US" sz="900" i="1" dirty="0">
                      <a:solidFill>
                        <a:srgbClr val="335B74"/>
                      </a:solidFill>
                      <a:effectLst/>
                      <a:latin typeface="Tw Cen MT" panose="020B0602020104020603" pitchFamily="34" charset="0"/>
                      <a:ea typeface="Times New Roman" panose="02020603050405020304" pitchFamily="18" charset="0"/>
                      <a:cs typeface="Tw Cen MT" panose="020B0602020104020603" pitchFamily="34" charset="0"/>
                    </a:rPr>
                    <a:t>Overview of VLIZ participation in the UN Ocean Decade</a:t>
                  </a:r>
                </a:p>
              </p:txBody>
            </p:sp>
            <p:graphicFrame>
              <p:nvGraphicFramePr>
                <p:cNvPr id="9" name="Diagram 8">
                  <a:extLst>
                    <a:ext uri="{FF2B5EF4-FFF2-40B4-BE49-F238E27FC236}">
                      <a16:creationId xmlns:a16="http://schemas.microsoft.com/office/drawing/2014/main" id="{5FA029B6-9155-0CCC-9BE1-6D5663D89D63}"/>
                    </a:ext>
                  </a:extLst>
                </p:cNvPr>
                <p:cNvGraphicFramePr/>
                <p:nvPr/>
              </p:nvGraphicFramePr>
              <p:xfrm>
                <a:off x="0" y="0"/>
                <a:ext cx="4165600" cy="2489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pic>
            <p:nvPicPr>
              <p:cNvPr id="7" name="Picture 6" descr="A blue and black logo&#10;&#10;Description automatically generated">
                <a:extLst>
                  <a:ext uri="{FF2B5EF4-FFF2-40B4-BE49-F238E27FC236}">
                    <a16:creationId xmlns:a16="http://schemas.microsoft.com/office/drawing/2014/main" id="{A5EBB1C0-97A3-7CFF-9C8A-D25D1922E854}"/>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615749" y="2312797"/>
                <a:ext cx="193239" cy="122723"/>
              </a:xfrm>
              <a:prstGeom prst="rect">
                <a:avLst/>
              </a:prstGeom>
              <a:noFill/>
              <a:ln>
                <a:noFill/>
              </a:ln>
            </p:spPr>
          </p:pic>
        </p:grpSp>
        <p:sp>
          <p:nvSpPr>
            <p:cNvPr id="11" name="Rectangle 10">
              <a:extLst>
                <a:ext uri="{FF2B5EF4-FFF2-40B4-BE49-F238E27FC236}">
                  <a16:creationId xmlns:a16="http://schemas.microsoft.com/office/drawing/2014/main" id="{AE8DE83B-38DF-3D13-8E2A-537C96C28D6E}"/>
                </a:ext>
              </a:extLst>
            </p:cNvPr>
            <p:cNvSpPr/>
            <p:nvPr/>
          </p:nvSpPr>
          <p:spPr>
            <a:xfrm>
              <a:off x="3764149" y="1912776"/>
              <a:ext cx="2599330" cy="2687216"/>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grpSp>
      <p:pic>
        <p:nvPicPr>
          <p:cNvPr id="10" name="Picture 9" descr="A logo for the united nations decade of ocean science for sustainable development&#10;&#10;Description automatically generated with medium confidence">
            <a:extLst>
              <a:ext uri="{FF2B5EF4-FFF2-40B4-BE49-F238E27FC236}">
                <a16:creationId xmlns:a16="http://schemas.microsoft.com/office/drawing/2014/main" id="{2C6E14F3-F611-282E-7F2C-61E78561F05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657549" y="2137472"/>
            <a:ext cx="2598692" cy="185983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8647177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75E6BFAF-4F9A-6593-833C-F80B8343CDF8}"/>
              </a:ext>
            </a:extLst>
          </p:cNvPr>
          <p:cNvSpPr>
            <a:spLocks noGrp="1"/>
          </p:cNvSpPr>
          <p:nvPr>
            <p:ph type="subTitle" idx="10"/>
          </p:nvPr>
        </p:nvSpPr>
        <p:spPr/>
        <p:txBody>
          <a:bodyPr/>
          <a:lstStyle/>
          <a:p>
            <a:endParaRPr lang="en-US" dirty="0"/>
          </a:p>
        </p:txBody>
      </p:sp>
      <p:sp>
        <p:nvSpPr>
          <p:cNvPr id="3" name="Content Placeholder 2">
            <a:extLst>
              <a:ext uri="{FF2B5EF4-FFF2-40B4-BE49-F238E27FC236}">
                <a16:creationId xmlns:a16="http://schemas.microsoft.com/office/drawing/2014/main" id="{F57E4E0F-36A2-9DD0-ADDE-9D5B4935BD5A}"/>
              </a:ext>
            </a:extLst>
          </p:cNvPr>
          <p:cNvSpPr>
            <a:spLocks noGrp="1"/>
          </p:cNvSpPr>
          <p:nvPr>
            <p:ph idx="1"/>
          </p:nvPr>
        </p:nvSpPr>
        <p:spPr>
          <a:xfrm>
            <a:off x="838200" y="2103120"/>
            <a:ext cx="5383696" cy="4097656"/>
          </a:xfrm>
        </p:spPr>
        <p:txBody>
          <a:bodyPr/>
          <a:lstStyle/>
          <a:p>
            <a:pPr marL="279400" indent="-285750">
              <a:lnSpc>
                <a:spcPct val="150000"/>
              </a:lnSpc>
              <a:buFont typeface="Arial" panose="020B0604020202020204" pitchFamily="34" charset="0"/>
              <a:buChar char="•"/>
            </a:pPr>
            <a:r>
              <a:rPr lang="en-US" dirty="0"/>
              <a:t>Set up a </a:t>
            </a:r>
            <a:r>
              <a:rPr lang="en-US" b="1" dirty="0">
                <a:solidFill>
                  <a:schemeClr val="accent1"/>
                </a:solidFill>
              </a:rPr>
              <a:t>transparent and inclusive governance </a:t>
            </a:r>
            <a:r>
              <a:rPr lang="en-US" dirty="0"/>
              <a:t>– National Decade Committee</a:t>
            </a:r>
          </a:p>
          <a:p>
            <a:pPr marL="279400" indent="-285750">
              <a:lnSpc>
                <a:spcPct val="150000"/>
              </a:lnSpc>
              <a:buFont typeface="Arial" panose="020B0604020202020204" pitchFamily="34" charset="0"/>
              <a:buChar char="•"/>
            </a:pPr>
            <a:r>
              <a:rPr lang="en-US" dirty="0"/>
              <a:t>Connect offer and demand for </a:t>
            </a:r>
            <a:r>
              <a:rPr lang="en-US" b="1" dirty="0">
                <a:solidFill>
                  <a:schemeClr val="accent1"/>
                </a:solidFill>
              </a:rPr>
              <a:t>transformative actions </a:t>
            </a:r>
            <a:r>
              <a:rPr lang="en-US" dirty="0"/>
              <a:t>(science-based, sustainable development)</a:t>
            </a:r>
          </a:p>
          <a:p>
            <a:pPr marL="279400" indent="-285750">
              <a:lnSpc>
                <a:spcPct val="150000"/>
              </a:lnSpc>
              <a:buFont typeface="Arial" panose="020B0604020202020204" pitchFamily="34" charset="0"/>
              <a:buChar char="•"/>
            </a:pPr>
            <a:r>
              <a:rPr lang="en-US" b="1" dirty="0">
                <a:solidFill>
                  <a:schemeClr val="accent1"/>
                </a:solidFill>
              </a:rPr>
              <a:t>Out-of-the-box</a:t>
            </a:r>
            <a:r>
              <a:rPr lang="en-US" dirty="0"/>
              <a:t> projects/ideas/activities</a:t>
            </a:r>
          </a:p>
          <a:p>
            <a:pPr marL="279400" indent="-285750">
              <a:lnSpc>
                <a:spcPct val="150000"/>
              </a:lnSpc>
              <a:buFont typeface="Arial" panose="020B0604020202020204" pitchFamily="34" charset="0"/>
              <a:buChar char="•"/>
            </a:pPr>
            <a:r>
              <a:rPr lang="en-US" dirty="0"/>
              <a:t>Moving </a:t>
            </a:r>
            <a:r>
              <a:rPr lang="en-US" b="1" dirty="0">
                <a:solidFill>
                  <a:schemeClr val="accent1"/>
                </a:solidFill>
              </a:rPr>
              <a:t>from knowledge to action</a:t>
            </a:r>
          </a:p>
          <a:p>
            <a:pPr marL="279400" indent="-285750">
              <a:lnSpc>
                <a:spcPct val="150000"/>
              </a:lnSpc>
              <a:buFont typeface="Arial" panose="020B0604020202020204" pitchFamily="34" charset="0"/>
              <a:buChar char="•"/>
            </a:pPr>
            <a:r>
              <a:rPr lang="en-US" dirty="0"/>
              <a:t>It is the time of </a:t>
            </a:r>
            <a:r>
              <a:rPr lang="en-US" b="1" dirty="0">
                <a:solidFill>
                  <a:schemeClr val="accent1"/>
                </a:solidFill>
              </a:rPr>
              <a:t>multidisciplinary and collaboration</a:t>
            </a:r>
          </a:p>
          <a:p>
            <a:pPr marL="279400" indent="-285750">
              <a:buFont typeface="Arial" panose="020B0604020202020204" pitchFamily="34" charset="0"/>
              <a:buChar char="•"/>
            </a:pPr>
            <a:endParaRPr lang="en-US" dirty="0"/>
          </a:p>
        </p:txBody>
      </p:sp>
      <p:sp>
        <p:nvSpPr>
          <p:cNvPr id="4" name="Title 3">
            <a:extLst>
              <a:ext uri="{FF2B5EF4-FFF2-40B4-BE49-F238E27FC236}">
                <a16:creationId xmlns:a16="http://schemas.microsoft.com/office/drawing/2014/main" id="{84FACAC8-A87D-37CF-BD29-1029AE7F85F6}"/>
              </a:ext>
            </a:extLst>
          </p:cNvPr>
          <p:cNvSpPr>
            <a:spLocks noGrp="1"/>
          </p:cNvSpPr>
          <p:nvPr>
            <p:ph type="title"/>
          </p:nvPr>
        </p:nvSpPr>
        <p:spPr>
          <a:xfrm>
            <a:off x="838199" y="871515"/>
            <a:ext cx="6988277" cy="954107"/>
          </a:xfrm>
        </p:spPr>
        <p:txBody>
          <a:bodyPr/>
          <a:lstStyle/>
          <a:p>
            <a:r>
              <a:rPr lang="en-US" dirty="0"/>
              <a:t>What has the Ocean Decade meant?</a:t>
            </a:r>
          </a:p>
        </p:txBody>
      </p:sp>
      <p:pic>
        <p:nvPicPr>
          <p:cNvPr id="7" name="Picture 6" descr="A logo for the united nations decade of ocean science for sustainable development&#10;&#10;Description automatically generated with medium confidence">
            <a:extLst>
              <a:ext uri="{FF2B5EF4-FFF2-40B4-BE49-F238E27FC236}">
                <a16:creationId xmlns:a16="http://schemas.microsoft.com/office/drawing/2014/main" id="{611C09E8-3E2D-05A4-327D-B254F68AE8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93555" y="2267832"/>
            <a:ext cx="3871557" cy="277079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868319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7F0CD907-D3FC-670E-0101-5FF4BBE544F8}"/>
              </a:ext>
            </a:extLst>
          </p:cNvPr>
          <p:cNvSpPr>
            <a:spLocks noGrp="1"/>
          </p:cNvSpPr>
          <p:nvPr>
            <p:ph type="subTitle" idx="10"/>
          </p:nvPr>
        </p:nvSpPr>
        <p:spPr/>
        <p:txBody>
          <a:bodyPr/>
          <a:lstStyle/>
          <a:p>
            <a:endParaRPr lang="en-US"/>
          </a:p>
        </p:txBody>
      </p:sp>
      <p:sp>
        <p:nvSpPr>
          <p:cNvPr id="3" name="Content Placeholder 2">
            <a:extLst>
              <a:ext uri="{FF2B5EF4-FFF2-40B4-BE49-F238E27FC236}">
                <a16:creationId xmlns:a16="http://schemas.microsoft.com/office/drawing/2014/main" id="{3F190253-413F-F4EE-6B27-157E67DF2784}"/>
              </a:ext>
            </a:extLst>
          </p:cNvPr>
          <p:cNvSpPr>
            <a:spLocks noGrp="1"/>
          </p:cNvSpPr>
          <p:nvPr>
            <p:ph idx="1"/>
          </p:nvPr>
        </p:nvSpPr>
        <p:spPr/>
        <p:txBody>
          <a:bodyPr/>
          <a:lstStyle/>
          <a:p>
            <a:endParaRPr lang="en-US" dirty="0"/>
          </a:p>
        </p:txBody>
      </p:sp>
      <p:sp>
        <p:nvSpPr>
          <p:cNvPr id="4" name="Title 3">
            <a:extLst>
              <a:ext uri="{FF2B5EF4-FFF2-40B4-BE49-F238E27FC236}">
                <a16:creationId xmlns:a16="http://schemas.microsoft.com/office/drawing/2014/main" id="{9EB58434-90C7-1BCF-0A22-EA3812D39352}"/>
              </a:ext>
            </a:extLst>
          </p:cNvPr>
          <p:cNvSpPr>
            <a:spLocks noGrp="1"/>
          </p:cNvSpPr>
          <p:nvPr>
            <p:ph type="title"/>
          </p:nvPr>
        </p:nvSpPr>
        <p:spPr/>
        <p:txBody>
          <a:bodyPr/>
          <a:lstStyle/>
          <a:p>
            <a:endParaRPr lang="en-US"/>
          </a:p>
        </p:txBody>
      </p:sp>
      <p:sp>
        <p:nvSpPr>
          <p:cNvPr id="5" name="Flowchart: Document 4">
            <a:extLst>
              <a:ext uri="{FF2B5EF4-FFF2-40B4-BE49-F238E27FC236}">
                <a16:creationId xmlns:a16="http://schemas.microsoft.com/office/drawing/2014/main" id="{40B17BCE-FC83-3B00-2FC3-353E5E6973D5}"/>
              </a:ext>
            </a:extLst>
          </p:cNvPr>
          <p:cNvSpPr/>
          <p:nvPr/>
        </p:nvSpPr>
        <p:spPr>
          <a:xfrm>
            <a:off x="198021" y="8718"/>
            <a:ext cx="2462456" cy="2679700"/>
          </a:xfrm>
          <a:prstGeom prst="flowChartDocument">
            <a:avLst/>
          </a:prstGeom>
          <a:solidFill>
            <a:srgbClr val="354D9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3">
            <a:extLst>
              <a:ext uri="{FF2B5EF4-FFF2-40B4-BE49-F238E27FC236}">
                <a16:creationId xmlns:a16="http://schemas.microsoft.com/office/drawing/2014/main" id="{B590920D-C6F3-578C-182F-1C020DE22A46}"/>
              </a:ext>
            </a:extLst>
          </p:cNvPr>
          <p:cNvSpPr txBox="1">
            <a:spLocks/>
          </p:cNvSpPr>
          <p:nvPr/>
        </p:nvSpPr>
        <p:spPr>
          <a:xfrm>
            <a:off x="437632" y="229607"/>
            <a:ext cx="2222845" cy="194527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2800" b="1" kern="1200" dirty="0">
                <a:solidFill>
                  <a:srgbClr val="354D9B"/>
                </a:solidFill>
                <a:effectLst/>
                <a:latin typeface="Sofia Pro" pitchFamily="2" charset="0"/>
                <a:ea typeface="+mn-ea"/>
                <a:cs typeface="+mn-cs"/>
              </a:defRPr>
            </a:lvl1pPr>
          </a:lstStyle>
          <a:p>
            <a:r>
              <a:rPr lang="en-US" dirty="0">
                <a:solidFill>
                  <a:schemeClr val="bg1"/>
                </a:solidFill>
              </a:rPr>
              <a:t>Where are the NDCs in the Ocean Decade?</a:t>
            </a:r>
          </a:p>
        </p:txBody>
      </p:sp>
      <p:pic>
        <p:nvPicPr>
          <p:cNvPr id="7" name="Content Placeholder 4" descr="Diagram&#10;&#10;Description automatically generated">
            <a:extLst>
              <a:ext uri="{FF2B5EF4-FFF2-40B4-BE49-F238E27FC236}">
                <a16:creationId xmlns:a16="http://schemas.microsoft.com/office/drawing/2014/main" id="{6332F461-8562-1E79-5839-A9A976E52465}"/>
              </a:ext>
            </a:extLst>
          </p:cNvPr>
          <p:cNvPicPr>
            <a:picLocks noChangeAspect="1"/>
          </p:cNvPicPr>
          <p:nvPr/>
        </p:nvPicPr>
        <p:blipFill rotWithShape="1">
          <a:blip r:embed="rId2">
            <a:extLst>
              <a:ext uri="{28A0092B-C50C-407E-A947-70E740481C1C}">
                <a14:useLocalDpi xmlns:a14="http://schemas.microsoft.com/office/drawing/2010/main" val="0"/>
              </a:ext>
            </a:extLst>
          </a:blip>
          <a:srcRect l="2131" r="1243"/>
          <a:stretch/>
        </p:blipFill>
        <p:spPr bwMode="auto">
          <a:xfrm>
            <a:off x="2727238" y="514743"/>
            <a:ext cx="8559801" cy="5263465"/>
          </a:xfrm>
          <a:prstGeom prst="rect">
            <a:avLst/>
          </a:prstGeom>
          <a:noFill/>
        </p:spPr>
      </p:pic>
    </p:spTree>
    <p:extLst>
      <p:ext uri="{BB962C8B-B14F-4D97-AF65-F5344CB8AC3E}">
        <p14:creationId xmlns:p14="http://schemas.microsoft.com/office/powerpoint/2010/main" val="42181367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47489B21-CCB1-D4F1-0CF4-0EABF216A402}"/>
              </a:ext>
            </a:extLst>
          </p:cNvPr>
          <p:cNvSpPr>
            <a:spLocks noGrp="1"/>
          </p:cNvSpPr>
          <p:nvPr>
            <p:ph type="subTitle" idx="10"/>
          </p:nvPr>
        </p:nvSpPr>
        <p:spPr/>
        <p:txBody>
          <a:bodyPr/>
          <a:lstStyle/>
          <a:p>
            <a:r>
              <a:rPr lang="en-US" dirty="0"/>
              <a:t>National Decade Committee for Belgium (NDC-BE)</a:t>
            </a:r>
          </a:p>
          <a:p>
            <a:endParaRPr lang="en-US" dirty="0"/>
          </a:p>
        </p:txBody>
      </p:sp>
      <p:pic>
        <p:nvPicPr>
          <p:cNvPr id="11" name="Content Placeholder 10" descr="A blue and black logo&#10;&#10;Description automatically generated">
            <a:extLst>
              <a:ext uri="{FF2B5EF4-FFF2-40B4-BE49-F238E27FC236}">
                <a16:creationId xmlns:a16="http://schemas.microsoft.com/office/drawing/2014/main" id="{131A2714-E4C6-B6D3-90CE-9B7C679D93E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441392" y="2342819"/>
            <a:ext cx="884365" cy="563079"/>
          </a:xfrm>
        </p:spPr>
      </p:pic>
      <p:sp>
        <p:nvSpPr>
          <p:cNvPr id="4" name="Title 3">
            <a:extLst>
              <a:ext uri="{FF2B5EF4-FFF2-40B4-BE49-F238E27FC236}">
                <a16:creationId xmlns:a16="http://schemas.microsoft.com/office/drawing/2014/main" id="{2AEC4607-9827-3B40-09CF-6F727DF49F17}"/>
              </a:ext>
            </a:extLst>
          </p:cNvPr>
          <p:cNvSpPr>
            <a:spLocks noGrp="1"/>
          </p:cNvSpPr>
          <p:nvPr>
            <p:ph type="title"/>
          </p:nvPr>
        </p:nvSpPr>
        <p:spPr/>
        <p:txBody>
          <a:bodyPr/>
          <a:lstStyle/>
          <a:p>
            <a:r>
              <a:rPr lang="en-US" dirty="0"/>
              <a:t>NDC-BE structure</a:t>
            </a:r>
          </a:p>
        </p:txBody>
      </p:sp>
      <p:pic>
        <p:nvPicPr>
          <p:cNvPr id="5" name="Graphic 4" descr="Users with solid fill">
            <a:extLst>
              <a:ext uri="{FF2B5EF4-FFF2-40B4-BE49-F238E27FC236}">
                <a16:creationId xmlns:a16="http://schemas.microsoft.com/office/drawing/2014/main" id="{6DC2376D-450A-A3F9-A447-299CBA9B6CD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634316" y="2389148"/>
            <a:ext cx="914400" cy="914400"/>
          </a:xfrm>
          <a:prstGeom prst="rect">
            <a:avLst/>
          </a:prstGeom>
        </p:spPr>
      </p:pic>
      <p:pic>
        <p:nvPicPr>
          <p:cNvPr id="6" name="Graphic 5" descr="Group of people with solid fill">
            <a:extLst>
              <a:ext uri="{FF2B5EF4-FFF2-40B4-BE49-F238E27FC236}">
                <a16:creationId xmlns:a16="http://schemas.microsoft.com/office/drawing/2014/main" id="{22B6F553-70DB-08C8-33D1-67B4355C048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310636" y="4248664"/>
            <a:ext cx="1578991" cy="1578991"/>
          </a:xfrm>
          <a:prstGeom prst="rect">
            <a:avLst/>
          </a:prstGeom>
        </p:spPr>
      </p:pic>
      <p:sp>
        <p:nvSpPr>
          <p:cNvPr id="7" name="TextBox 6">
            <a:extLst>
              <a:ext uri="{FF2B5EF4-FFF2-40B4-BE49-F238E27FC236}">
                <a16:creationId xmlns:a16="http://schemas.microsoft.com/office/drawing/2014/main" id="{00EC7958-B654-A49E-CFAC-B081D1AF0D3E}"/>
              </a:ext>
            </a:extLst>
          </p:cNvPr>
          <p:cNvSpPr txBox="1"/>
          <p:nvPr/>
        </p:nvSpPr>
        <p:spPr>
          <a:xfrm>
            <a:off x="2073880" y="1936402"/>
            <a:ext cx="1358898" cy="646331"/>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r>
              <a:rPr lang="en-US" dirty="0"/>
              <a:t>Core-group</a:t>
            </a:r>
          </a:p>
          <a:p>
            <a:r>
              <a:rPr lang="en-US" dirty="0"/>
              <a:t>18 members</a:t>
            </a:r>
          </a:p>
        </p:txBody>
      </p:sp>
      <p:pic>
        <p:nvPicPr>
          <p:cNvPr id="8" name="Graphic 7" descr="Repeat outline">
            <a:extLst>
              <a:ext uri="{FF2B5EF4-FFF2-40B4-BE49-F238E27FC236}">
                <a16:creationId xmlns:a16="http://schemas.microsoft.com/office/drawing/2014/main" id="{B1D9EAEC-AC4A-9D1B-1FE5-36AC812F5EA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17197367">
            <a:off x="4415308" y="2971801"/>
            <a:ext cx="914400" cy="914400"/>
          </a:xfrm>
          <a:prstGeom prst="rect">
            <a:avLst/>
          </a:prstGeom>
        </p:spPr>
      </p:pic>
      <p:sp>
        <p:nvSpPr>
          <p:cNvPr id="9" name="TextBox 8">
            <a:extLst>
              <a:ext uri="{FF2B5EF4-FFF2-40B4-BE49-F238E27FC236}">
                <a16:creationId xmlns:a16="http://schemas.microsoft.com/office/drawing/2014/main" id="{9B4356BF-B71C-300C-FA42-3DCE0F0C33AA}"/>
              </a:ext>
            </a:extLst>
          </p:cNvPr>
          <p:cNvSpPr txBox="1"/>
          <p:nvPr/>
        </p:nvSpPr>
        <p:spPr>
          <a:xfrm>
            <a:off x="5441392" y="3795161"/>
            <a:ext cx="1317477" cy="369332"/>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r>
              <a:rPr lang="en-US" dirty="0"/>
              <a:t>Open-group</a:t>
            </a:r>
          </a:p>
        </p:txBody>
      </p:sp>
      <p:sp>
        <p:nvSpPr>
          <p:cNvPr id="12" name="TextBox 11">
            <a:extLst>
              <a:ext uri="{FF2B5EF4-FFF2-40B4-BE49-F238E27FC236}">
                <a16:creationId xmlns:a16="http://schemas.microsoft.com/office/drawing/2014/main" id="{1737FC77-789F-7D02-37B5-77E8956C7507}"/>
              </a:ext>
            </a:extLst>
          </p:cNvPr>
          <p:cNvSpPr txBox="1"/>
          <p:nvPr/>
        </p:nvSpPr>
        <p:spPr>
          <a:xfrm>
            <a:off x="5284467" y="1835156"/>
            <a:ext cx="1198213" cy="369332"/>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r>
              <a:rPr lang="en-US" dirty="0"/>
              <a:t>Secretariat</a:t>
            </a:r>
          </a:p>
        </p:txBody>
      </p:sp>
      <p:sp>
        <p:nvSpPr>
          <p:cNvPr id="13" name="Cross 12">
            <a:extLst>
              <a:ext uri="{FF2B5EF4-FFF2-40B4-BE49-F238E27FC236}">
                <a16:creationId xmlns:a16="http://schemas.microsoft.com/office/drawing/2014/main" id="{A3B742E5-7DE6-13AA-95E8-9B8029B44772}"/>
              </a:ext>
            </a:extLst>
          </p:cNvPr>
          <p:cNvSpPr/>
          <p:nvPr/>
        </p:nvSpPr>
        <p:spPr>
          <a:xfrm>
            <a:off x="4750254" y="2451406"/>
            <a:ext cx="346267" cy="315863"/>
          </a:xfrm>
          <a:prstGeom prst="plus">
            <a:avLst>
              <a:gd name="adj" fmla="val 35675"/>
            </a:avLst>
          </a:prstGeom>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7736170B-D500-B4FC-5DE5-1585CDF8AD9E}"/>
              </a:ext>
            </a:extLst>
          </p:cNvPr>
          <p:cNvSpPr txBox="1">
            <a:spLocks/>
          </p:cNvSpPr>
          <p:nvPr/>
        </p:nvSpPr>
        <p:spPr>
          <a:xfrm>
            <a:off x="268522" y="3000523"/>
            <a:ext cx="3912053" cy="3127641"/>
          </a:xfrm>
          <a:prstGeom prst="rect">
            <a:avLst/>
          </a:prstGeom>
        </p:spPr>
        <p:txBody>
          <a:bodyPr vert="horz" lIns="91440" tIns="45720" rIns="91440" bIns="45720" rtlCol="0">
            <a:normAutofit/>
          </a:bodyPr>
          <a:lstStyle>
            <a:lvl1pPr marL="0" marR="0" indent="-6350" algn="l" defTabSz="914400" rtl="0" eaLnBrk="1" fontAlgn="auto" latinLnBrk="0" hangingPunct="1">
              <a:lnSpc>
                <a:spcPct val="110000"/>
              </a:lnSpc>
              <a:spcBef>
                <a:spcPts val="0"/>
              </a:spcBef>
              <a:spcAft>
                <a:spcPts val="60"/>
              </a:spcAft>
              <a:buClrTx/>
              <a:buSzTx/>
              <a:buFontTx/>
              <a:buNone/>
              <a:tabLst/>
              <a:defRPr sz="1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tx2"/>
              </a:buClr>
              <a:buSzPct val="75000"/>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6"/>
              </a:buClr>
              <a:buSzPct val="75000"/>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6"/>
              </a:buClr>
              <a:buSzPct val="75000"/>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SzPct val="75000"/>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79400" indent="-285750">
              <a:buFont typeface="Wingdings" panose="05000000000000000000" pitchFamily="2" charset="2"/>
              <a:buChar char="§"/>
            </a:pPr>
            <a:r>
              <a:rPr lang="en-US" dirty="0">
                <a:solidFill>
                  <a:schemeClr val="tx2"/>
                </a:solidFill>
              </a:rPr>
              <a:t>Participation</a:t>
            </a:r>
            <a:r>
              <a:rPr lang="en-US" sz="1400" dirty="0">
                <a:solidFill>
                  <a:schemeClr val="tx2"/>
                </a:solidFill>
              </a:rPr>
              <a:t> in six monthly meetings (mainly) </a:t>
            </a:r>
          </a:p>
          <a:p>
            <a:pPr marL="279400" indent="-285750">
              <a:buFont typeface="Wingdings" panose="05000000000000000000" pitchFamily="2" charset="2"/>
              <a:buChar char="§"/>
            </a:pPr>
            <a:r>
              <a:rPr lang="en-US" dirty="0">
                <a:solidFill>
                  <a:schemeClr val="tx2"/>
                </a:solidFill>
              </a:rPr>
              <a:t>Expertise input </a:t>
            </a:r>
            <a:r>
              <a:rPr lang="en-US" sz="1400" dirty="0">
                <a:solidFill>
                  <a:schemeClr val="tx2"/>
                </a:solidFill>
              </a:rPr>
              <a:t>for national decade actions</a:t>
            </a:r>
          </a:p>
          <a:p>
            <a:pPr marL="279400" indent="-285750">
              <a:buFont typeface="Wingdings" panose="05000000000000000000" pitchFamily="2" charset="2"/>
              <a:buChar char="§"/>
            </a:pPr>
            <a:r>
              <a:rPr lang="en-US" dirty="0"/>
              <a:t>Engage in Decade Actions </a:t>
            </a:r>
            <a:r>
              <a:rPr lang="en-US" sz="1400" dirty="0"/>
              <a:t>(activities, projects, </a:t>
            </a:r>
            <a:r>
              <a:rPr lang="en-US" sz="1400" dirty="0" err="1"/>
              <a:t>programmes</a:t>
            </a:r>
            <a:r>
              <a:rPr lang="en-US" sz="1400" dirty="0"/>
              <a:t> or contributions)</a:t>
            </a:r>
          </a:p>
          <a:p>
            <a:pPr marL="279400" indent="-285750">
              <a:buFont typeface="Wingdings" panose="05000000000000000000" pitchFamily="2" charset="2"/>
              <a:buChar char="§"/>
            </a:pPr>
            <a:r>
              <a:rPr lang="en-US" dirty="0"/>
              <a:t>Raise awareness </a:t>
            </a:r>
            <a:r>
              <a:rPr lang="en-US" sz="1400" dirty="0"/>
              <a:t>of Ocean Decade vision and mission</a:t>
            </a:r>
          </a:p>
        </p:txBody>
      </p:sp>
      <p:sp>
        <p:nvSpPr>
          <p:cNvPr id="15" name="TextBox 14">
            <a:extLst>
              <a:ext uri="{FF2B5EF4-FFF2-40B4-BE49-F238E27FC236}">
                <a16:creationId xmlns:a16="http://schemas.microsoft.com/office/drawing/2014/main" id="{25D25B30-EA73-7A8D-39D8-E995BAFC2BFF}"/>
              </a:ext>
            </a:extLst>
          </p:cNvPr>
          <p:cNvSpPr txBox="1"/>
          <p:nvPr/>
        </p:nvSpPr>
        <p:spPr>
          <a:xfrm>
            <a:off x="65206" y="5967425"/>
            <a:ext cx="6539883" cy="369332"/>
          </a:xfrm>
          <a:prstGeom prst="rect">
            <a:avLst/>
          </a:prstGeom>
          <a:noFill/>
        </p:spPr>
        <p:txBody>
          <a:bodyPr wrap="square">
            <a:spAutoFit/>
          </a:bodyPr>
          <a:lstStyle/>
          <a:p>
            <a:r>
              <a:rPr lang="en-US" i="1" dirty="0"/>
              <a:t>Potential National Ocean Decade roadmap</a:t>
            </a:r>
            <a:r>
              <a:rPr lang="en-US" sz="1400" i="1" dirty="0"/>
              <a:t>/ national plan BEYOND 2030 </a:t>
            </a:r>
          </a:p>
        </p:txBody>
      </p:sp>
      <p:sp>
        <p:nvSpPr>
          <p:cNvPr id="16" name="Content Placeholder 2">
            <a:extLst>
              <a:ext uri="{FF2B5EF4-FFF2-40B4-BE49-F238E27FC236}">
                <a16:creationId xmlns:a16="http://schemas.microsoft.com/office/drawing/2014/main" id="{B4B6E3F1-8F8F-6C32-B7B8-2CB21EB4211B}"/>
              </a:ext>
            </a:extLst>
          </p:cNvPr>
          <p:cNvSpPr txBox="1">
            <a:spLocks/>
          </p:cNvSpPr>
          <p:nvPr/>
        </p:nvSpPr>
        <p:spPr>
          <a:xfrm>
            <a:off x="6965506" y="4564343"/>
            <a:ext cx="3912053" cy="736490"/>
          </a:xfrm>
          <a:prstGeom prst="rect">
            <a:avLst/>
          </a:prstGeom>
        </p:spPr>
        <p:txBody>
          <a:bodyPr vert="horz" lIns="91440" tIns="45720" rIns="91440" bIns="45720" rtlCol="0">
            <a:normAutofit/>
          </a:bodyPr>
          <a:lstStyle>
            <a:lvl1pPr marL="0" marR="0" indent="-6350" algn="l" defTabSz="914400" rtl="0" eaLnBrk="1" fontAlgn="auto" latinLnBrk="0" hangingPunct="1">
              <a:lnSpc>
                <a:spcPct val="110000"/>
              </a:lnSpc>
              <a:spcBef>
                <a:spcPts val="0"/>
              </a:spcBef>
              <a:spcAft>
                <a:spcPts val="60"/>
              </a:spcAft>
              <a:buClrTx/>
              <a:buSzTx/>
              <a:buFontTx/>
              <a:buNone/>
              <a:tabLst/>
              <a:defRPr sz="1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tx2"/>
              </a:buClr>
              <a:buSzPct val="75000"/>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6"/>
              </a:buClr>
              <a:buSzPct val="75000"/>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6"/>
              </a:buClr>
              <a:buSzPct val="75000"/>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SzPct val="75000"/>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79400" indent="-285750">
              <a:buFont typeface="Wingdings" panose="05000000000000000000" pitchFamily="2" charset="2"/>
              <a:buChar char="§"/>
            </a:pPr>
            <a:r>
              <a:rPr lang="en-US" dirty="0"/>
              <a:t>Sound board</a:t>
            </a:r>
            <a:r>
              <a:rPr lang="en-US" sz="1400" dirty="0"/>
              <a:t> </a:t>
            </a:r>
          </a:p>
          <a:p>
            <a:pPr marL="279400" indent="-285750">
              <a:buFont typeface="Wingdings" panose="05000000000000000000" pitchFamily="2" charset="2"/>
              <a:buChar char="§"/>
            </a:pPr>
            <a:r>
              <a:rPr lang="en-US" dirty="0"/>
              <a:t>Input and feedback</a:t>
            </a:r>
            <a:endParaRPr lang="en-US" sz="1400" dirty="0"/>
          </a:p>
        </p:txBody>
      </p:sp>
      <p:sp>
        <p:nvSpPr>
          <p:cNvPr id="17" name="Content Placeholder 2">
            <a:extLst>
              <a:ext uri="{FF2B5EF4-FFF2-40B4-BE49-F238E27FC236}">
                <a16:creationId xmlns:a16="http://schemas.microsoft.com/office/drawing/2014/main" id="{95BCA63C-DFE7-4AB3-E958-8BD2794E9C60}"/>
              </a:ext>
            </a:extLst>
          </p:cNvPr>
          <p:cNvSpPr txBox="1">
            <a:spLocks/>
          </p:cNvSpPr>
          <p:nvPr/>
        </p:nvSpPr>
        <p:spPr>
          <a:xfrm>
            <a:off x="6750609" y="1348566"/>
            <a:ext cx="4861288" cy="1954981"/>
          </a:xfrm>
          <a:prstGeom prst="rect">
            <a:avLst/>
          </a:prstGeom>
        </p:spPr>
        <p:txBody>
          <a:bodyPr vert="horz" lIns="91440" tIns="45720" rIns="91440" bIns="45720" rtlCol="0">
            <a:normAutofit fontScale="92500" lnSpcReduction="20000"/>
          </a:bodyPr>
          <a:lstStyle>
            <a:lvl1pPr marL="0" marR="0" indent="-6350" algn="l" defTabSz="914400" rtl="0" eaLnBrk="1" fontAlgn="auto" latinLnBrk="0" hangingPunct="1">
              <a:lnSpc>
                <a:spcPct val="110000"/>
              </a:lnSpc>
              <a:spcBef>
                <a:spcPts val="0"/>
              </a:spcBef>
              <a:spcAft>
                <a:spcPts val="60"/>
              </a:spcAft>
              <a:buClrTx/>
              <a:buSzTx/>
              <a:buFontTx/>
              <a:buNone/>
              <a:tabLst/>
              <a:defRPr sz="1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tx2"/>
              </a:buClr>
              <a:buSzPct val="75000"/>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6"/>
              </a:buClr>
              <a:buSzPct val="75000"/>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6"/>
              </a:buClr>
              <a:buSzPct val="75000"/>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SzPct val="75000"/>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79400" indent="-285750">
              <a:buFont typeface="Wingdings" panose="05000000000000000000" pitchFamily="2" charset="2"/>
              <a:buChar char="§"/>
            </a:pPr>
            <a:r>
              <a:rPr lang="en-US" dirty="0"/>
              <a:t>Co-design: align your activities with Agenda 2030, Ocean Decade mission and vision</a:t>
            </a:r>
            <a:endParaRPr lang="en-US" sz="1400" dirty="0"/>
          </a:p>
          <a:p>
            <a:pPr marL="279400" indent="-285750">
              <a:buFont typeface="Wingdings" panose="05000000000000000000" pitchFamily="2" charset="2"/>
              <a:buChar char="§"/>
            </a:pPr>
            <a:r>
              <a:rPr lang="en-US" dirty="0"/>
              <a:t>Liaise with Ocean Decade partners:</a:t>
            </a:r>
            <a:r>
              <a:rPr lang="en-US" sz="1600" dirty="0"/>
              <a:t> NDCs, DIP, </a:t>
            </a:r>
            <a:r>
              <a:rPr lang="en-US" sz="1600" dirty="0" err="1"/>
              <a:t>programmes</a:t>
            </a:r>
            <a:r>
              <a:rPr lang="en-US" sz="1600" dirty="0"/>
              <a:t>, projects, DCU</a:t>
            </a:r>
            <a:endParaRPr lang="en-US" sz="1300" dirty="0"/>
          </a:p>
          <a:p>
            <a:pPr marL="279400" indent="-285750">
              <a:buFont typeface="Wingdings" panose="05000000000000000000" pitchFamily="2" charset="2"/>
              <a:buChar char="§"/>
            </a:pPr>
            <a:r>
              <a:rPr lang="en-US" dirty="0"/>
              <a:t>Add-ons: magnify impact of Belgian Ocean Decade actions</a:t>
            </a:r>
          </a:p>
          <a:p>
            <a:pPr indent="0"/>
            <a:r>
              <a:rPr lang="en-US" sz="2200" b="1" dirty="0">
                <a:solidFill>
                  <a:schemeClr val="accent1"/>
                </a:solidFill>
              </a:rPr>
              <a:t>FACILITATE YOUR PARTICIPATION</a:t>
            </a:r>
          </a:p>
        </p:txBody>
      </p:sp>
    </p:spTree>
    <p:extLst>
      <p:ext uri="{BB962C8B-B14F-4D97-AF65-F5344CB8AC3E}">
        <p14:creationId xmlns:p14="http://schemas.microsoft.com/office/powerpoint/2010/main" val="3486693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par>
                                <p:cTn id="13" presetID="10"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7"/>
                                        </p:tgtEl>
                                        <p:attrNameLst>
                                          <p:attrName>style.visibility</p:attrName>
                                        </p:attrNameLst>
                                      </p:cBhvr>
                                      <p:to>
                                        <p:strVal val="visible"/>
                                      </p:to>
                                    </p:set>
                                    <p:animEffect transition="in" filter="fade">
                                      <p:cBhvr>
                                        <p:cTn id="21" dur="500"/>
                                        <p:tgtEl>
                                          <p:spTgt spid="17"/>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fade">
                                      <p:cBhvr>
                                        <p:cTn id="26" dur="500"/>
                                        <p:tgtEl>
                                          <p:spTgt spid="8"/>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500"/>
                                        <p:tgtEl>
                                          <p:spTgt spid="9"/>
                                        </p:tgtEl>
                                      </p:cBhvr>
                                    </p:animEffect>
                                  </p:childTnLst>
                                </p:cTn>
                              </p:par>
                              <p:par>
                                <p:cTn id="30" presetID="10" presetClass="entr" presetSubtype="0" fill="hold" nodeType="with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500"/>
                                        <p:tgtEl>
                                          <p:spTgt spid="6"/>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500"/>
                                        <p:tgtEl>
                                          <p:spTgt spid="16"/>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5"/>
                                        </p:tgtEl>
                                        <p:attrNameLst>
                                          <p:attrName>style.visibility</p:attrName>
                                        </p:attrNameLst>
                                      </p:cBhvr>
                                      <p:to>
                                        <p:strVal val="visible"/>
                                      </p:to>
                                    </p:set>
                                    <p:animEffect transition="in" filter="fade">
                                      <p:cBhvr>
                                        <p:cTn id="40"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2" grpId="0" animBg="1"/>
      <p:bldP spid="13" grpId="0" animBg="1"/>
      <p:bldP spid="10" grpId="0"/>
      <p:bldP spid="15" grpId="0"/>
      <p:bldP spid="16" grpId="0"/>
      <p:bldP spid="1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7A45C396-4B70-2512-B3EB-2D27E25EFCAE}"/>
              </a:ext>
            </a:extLst>
          </p:cNvPr>
          <p:cNvSpPr>
            <a:spLocks noGrp="1"/>
          </p:cNvSpPr>
          <p:nvPr>
            <p:ph type="subTitle" idx="10"/>
          </p:nvPr>
        </p:nvSpPr>
        <p:spPr/>
        <p:txBody>
          <a:bodyPr vert="horz" lIns="91440" tIns="45720" rIns="91440" bIns="45720" rtlCol="0" anchor="t">
            <a:normAutofit/>
          </a:bodyPr>
          <a:lstStyle/>
          <a:p>
            <a:r>
              <a:rPr lang="en-US">
                <a:latin typeface="Sofia Pro"/>
              </a:rPr>
              <a:t>National Decade Committee for Belgium (NDC-BE)</a:t>
            </a:r>
            <a:endParaRPr lang="en-US"/>
          </a:p>
        </p:txBody>
      </p:sp>
      <p:pic>
        <p:nvPicPr>
          <p:cNvPr id="5" name="Content Placeholder 4" descr="STI in Flanders: Science, Technology &amp; Innovation. Policy &amp; Key Figures,  2017 - KennisWest">
            <a:extLst>
              <a:ext uri="{FF2B5EF4-FFF2-40B4-BE49-F238E27FC236}">
                <a16:creationId xmlns:a16="http://schemas.microsoft.com/office/drawing/2014/main" id="{71CF3F16-4C8C-3958-1B97-AD1684EB0B40}"/>
              </a:ext>
            </a:extLst>
          </p:cNvPr>
          <p:cNvPicPr>
            <a:picLocks noGrp="1" noChangeAspect="1"/>
          </p:cNvPicPr>
          <p:nvPr>
            <p:ph idx="1"/>
          </p:nvPr>
        </p:nvPicPr>
        <p:blipFill>
          <a:blip r:embed="rId3"/>
          <a:stretch>
            <a:fillRect/>
          </a:stretch>
        </p:blipFill>
        <p:spPr>
          <a:xfrm>
            <a:off x="3586268" y="1920138"/>
            <a:ext cx="2359814" cy="922068"/>
          </a:xfrm>
        </p:spPr>
      </p:pic>
      <p:sp>
        <p:nvSpPr>
          <p:cNvPr id="4" name="Title 3">
            <a:extLst>
              <a:ext uri="{FF2B5EF4-FFF2-40B4-BE49-F238E27FC236}">
                <a16:creationId xmlns:a16="http://schemas.microsoft.com/office/drawing/2014/main" id="{E11C041A-0710-A4CF-6614-7655815EADA7}"/>
              </a:ext>
            </a:extLst>
          </p:cNvPr>
          <p:cNvSpPr>
            <a:spLocks noGrp="1"/>
          </p:cNvSpPr>
          <p:nvPr>
            <p:ph type="title"/>
          </p:nvPr>
        </p:nvSpPr>
        <p:spPr/>
        <p:txBody>
          <a:bodyPr/>
          <a:lstStyle/>
          <a:p>
            <a:r>
              <a:rPr lang="en-US">
                <a:latin typeface="Sofia Pro"/>
              </a:rPr>
              <a:t>Core group members</a:t>
            </a:r>
            <a:endParaRPr lang="en-US"/>
          </a:p>
        </p:txBody>
      </p:sp>
      <p:pic>
        <p:nvPicPr>
          <p:cNvPr id="6" name="Picture 5" descr="FPS Public Health">
            <a:extLst>
              <a:ext uri="{FF2B5EF4-FFF2-40B4-BE49-F238E27FC236}">
                <a16:creationId xmlns:a16="http://schemas.microsoft.com/office/drawing/2014/main" id="{B4A099B3-A6C7-02D9-CFA4-4C644507C450}"/>
              </a:ext>
            </a:extLst>
          </p:cNvPr>
          <p:cNvPicPr>
            <a:picLocks noChangeAspect="1"/>
          </p:cNvPicPr>
          <p:nvPr/>
        </p:nvPicPr>
        <p:blipFill>
          <a:blip r:embed="rId4"/>
          <a:stretch>
            <a:fillRect/>
          </a:stretch>
        </p:blipFill>
        <p:spPr>
          <a:xfrm>
            <a:off x="8975659" y="3076246"/>
            <a:ext cx="2451526" cy="946847"/>
          </a:xfrm>
          <a:prstGeom prst="rect">
            <a:avLst/>
          </a:prstGeom>
        </p:spPr>
      </p:pic>
      <p:pic>
        <p:nvPicPr>
          <p:cNvPr id="7" name="Picture 6" descr="Provincie West-Vlaanderen">
            <a:extLst>
              <a:ext uri="{FF2B5EF4-FFF2-40B4-BE49-F238E27FC236}">
                <a16:creationId xmlns:a16="http://schemas.microsoft.com/office/drawing/2014/main" id="{8BF70187-3A28-CE7E-768B-FD29EFD4C120}"/>
              </a:ext>
            </a:extLst>
          </p:cNvPr>
          <p:cNvPicPr>
            <a:picLocks noChangeAspect="1"/>
          </p:cNvPicPr>
          <p:nvPr/>
        </p:nvPicPr>
        <p:blipFill>
          <a:blip r:embed="rId5"/>
          <a:stretch>
            <a:fillRect/>
          </a:stretch>
        </p:blipFill>
        <p:spPr>
          <a:xfrm>
            <a:off x="1184080" y="1872048"/>
            <a:ext cx="1686939" cy="761602"/>
          </a:xfrm>
          <a:prstGeom prst="rect">
            <a:avLst/>
          </a:prstGeom>
        </p:spPr>
      </p:pic>
      <p:pic>
        <p:nvPicPr>
          <p:cNvPr id="8" name="Picture 7" descr="File:Vrije Universiteit Brussel logo.svg - Wikipedia">
            <a:extLst>
              <a:ext uri="{FF2B5EF4-FFF2-40B4-BE49-F238E27FC236}">
                <a16:creationId xmlns:a16="http://schemas.microsoft.com/office/drawing/2014/main" id="{07304EB3-8C7F-3983-B4AA-63B8A0C0C621}"/>
              </a:ext>
            </a:extLst>
          </p:cNvPr>
          <p:cNvPicPr>
            <a:picLocks noChangeAspect="1"/>
          </p:cNvPicPr>
          <p:nvPr/>
        </p:nvPicPr>
        <p:blipFill>
          <a:blip r:embed="rId6"/>
          <a:stretch>
            <a:fillRect/>
          </a:stretch>
        </p:blipFill>
        <p:spPr>
          <a:xfrm>
            <a:off x="2670705" y="2994042"/>
            <a:ext cx="2070608" cy="922068"/>
          </a:xfrm>
          <a:prstGeom prst="rect">
            <a:avLst/>
          </a:prstGeom>
        </p:spPr>
      </p:pic>
      <p:pic>
        <p:nvPicPr>
          <p:cNvPr id="9" name="Picture 8" descr="File:University of Liège logo.svg - Wikipedia">
            <a:extLst>
              <a:ext uri="{FF2B5EF4-FFF2-40B4-BE49-F238E27FC236}">
                <a16:creationId xmlns:a16="http://schemas.microsoft.com/office/drawing/2014/main" id="{881B62D8-4B05-0D37-57B8-3761770F1440}"/>
              </a:ext>
            </a:extLst>
          </p:cNvPr>
          <p:cNvPicPr>
            <a:picLocks noChangeAspect="1"/>
          </p:cNvPicPr>
          <p:nvPr/>
        </p:nvPicPr>
        <p:blipFill>
          <a:blip r:embed="rId7"/>
          <a:stretch>
            <a:fillRect/>
          </a:stretch>
        </p:blipFill>
        <p:spPr>
          <a:xfrm>
            <a:off x="7324727" y="3987548"/>
            <a:ext cx="1584717" cy="693314"/>
          </a:xfrm>
          <a:prstGeom prst="rect">
            <a:avLst/>
          </a:prstGeom>
        </p:spPr>
      </p:pic>
      <p:pic>
        <p:nvPicPr>
          <p:cNvPr id="10" name="Picture 9" descr="Mundus maris | UIA Yearbook Profile | Union of International ...">
            <a:extLst>
              <a:ext uri="{FF2B5EF4-FFF2-40B4-BE49-F238E27FC236}">
                <a16:creationId xmlns:a16="http://schemas.microsoft.com/office/drawing/2014/main" id="{D6BB35D9-8E45-1AAF-ECED-B4B35819A2B8}"/>
              </a:ext>
            </a:extLst>
          </p:cNvPr>
          <p:cNvPicPr>
            <a:picLocks noChangeAspect="1"/>
          </p:cNvPicPr>
          <p:nvPr/>
        </p:nvPicPr>
        <p:blipFill>
          <a:blip r:embed="rId8"/>
          <a:stretch>
            <a:fillRect/>
          </a:stretch>
        </p:blipFill>
        <p:spPr>
          <a:xfrm>
            <a:off x="9835337" y="2006868"/>
            <a:ext cx="1426627" cy="948708"/>
          </a:xfrm>
          <a:prstGeom prst="rect">
            <a:avLst/>
          </a:prstGeom>
        </p:spPr>
      </p:pic>
      <p:pic>
        <p:nvPicPr>
          <p:cNvPr id="11" name="Picture 10" descr="Vlaams Instituut voor de Zee - Dag van de Wetenschap">
            <a:extLst>
              <a:ext uri="{FF2B5EF4-FFF2-40B4-BE49-F238E27FC236}">
                <a16:creationId xmlns:a16="http://schemas.microsoft.com/office/drawing/2014/main" id="{BAAB48F8-8D6A-A0A2-061C-3A7E47FC17B2}"/>
              </a:ext>
            </a:extLst>
          </p:cNvPr>
          <p:cNvPicPr>
            <a:picLocks noChangeAspect="1"/>
          </p:cNvPicPr>
          <p:nvPr/>
        </p:nvPicPr>
        <p:blipFill rotWithShape="1">
          <a:blip r:embed="rId9"/>
          <a:srcRect l="7692" t="19371" r="10370" b="18298"/>
          <a:stretch/>
        </p:blipFill>
        <p:spPr>
          <a:xfrm>
            <a:off x="3235006" y="4155574"/>
            <a:ext cx="1134023" cy="883834"/>
          </a:xfrm>
          <a:prstGeom prst="rect">
            <a:avLst/>
          </a:prstGeom>
        </p:spPr>
      </p:pic>
      <p:pic>
        <p:nvPicPr>
          <p:cNvPr id="12" name="Picture 11" descr="Blue Cluster - Network of innovative organizations in the ...">
            <a:extLst>
              <a:ext uri="{FF2B5EF4-FFF2-40B4-BE49-F238E27FC236}">
                <a16:creationId xmlns:a16="http://schemas.microsoft.com/office/drawing/2014/main" id="{56A9DF88-F5F4-DD63-9838-9BF1073CDBA2}"/>
              </a:ext>
            </a:extLst>
          </p:cNvPr>
          <p:cNvPicPr>
            <a:picLocks noChangeAspect="1"/>
          </p:cNvPicPr>
          <p:nvPr/>
        </p:nvPicPr>
        <p:blipFill>
          <a:blip r:embed="rId10"/>
          <a:stretch>
            <a:fillRect/>
          </a:stretch>
        </p:blipFill>
        <p:spPr>
          <a:xfrm>
            <a:off x="689598" y="4155574"/>
            <a:ext cx="1561990" cy="698639"/>
          </a:xfrm>
          <a:prstGeom prst="rect">
            <a:avLst/>
          </a:prstGeom>
        </p:spPr>
      </p:pic>
      <p:pic>
        <p:nvPicPr>
          <p:cNvPr id="13" name="Picture 12" descr="Haedes Consultancy &amp; Engineering">
            <a:extLst>
              <a:ext uri="{FF2B5EF4-FFF2-40B4-BE49-F238E27FC236}">
                <a16:creationId xmlns:a16="http://schemas.microsoft.com/office/drawing/2014/main" id="{65A386CE-6986-6007-A274-38B1691A611A}"/>
              </a:ext>
            </a:extLst>
          </p:cNvPr>
          <p:cNvPicPr>
            <a:picLocks noChangeAspect="1"/>
          </p:cNvPicPr>
          <p:nvPr/>
        </p:nvPicPr>
        <p:blipFill>
          <a:blip r:embed="rId11"/>
          <a:stretch>
            <a:fillRect/>
          </a:stretch>
        </p:blipFill>
        <p:spPr>
          <a:xfrm>
            <a:off x="6579279" y="2066745"/>
            <a:ext cx="2288817" cy="803707"/>
          </a:xfrm>
          <a:prstGeom prst="rect">
            <a:avLst/>
          </a:prstGeom>
        </p:spPr>
      </p:pic>
      <p:pic>
        <p:nvPicPr>
          <p:cNvPr id="14" name="Picture 13" descr="BCCM Belgian Coordinated Collections of Microorganisms |">
            <a:extLst>
              <a:ext uri="{FF2B5EF4-FFF2-40B4-BE49-F238E27FC236}">
                <a16:creationId xmlns:a16="http://schemas.microsoft.com/office/drawing/2014/main" id="{B0AC579E-F34E-E656-1A0B-508E893C4BF2}"/>
              </a:ext>
            </a:extLst>
          </p:cNvPr>
          <p:cNvPicPr>
            <a:picLocks noChangeAspect="1"/>
          </p:cNvPicPr>
          <p:nvPr/>
        </p:nvPicPr>
        <p:blipFill>
          <a:blip r:embed="rId12"/>
          <a:stretch>
            <a:fillRect/>
          </a:stretch>
        </p:blipFill>
        <p:spPr>
          <a:xfrm>
            <a:off x="8401140" y="5161716"/>
            <a:ext cx="1016608" cy="825749"/>
          </a:xfrm>
          <a:prstGeom prst="rect">
            <a:avLst/>
          </a:prstGeom>
        </p:spPr>
      </p:pic>
      <p:pic>
        <p:nvPicPr>
          <p:cNvPr id="15" name="Picture 14">
            <a:extLst>
              <a:ext uri="{FF2B5EF4-FFF2-40B4-BE49-F238E27FC236}">
                <a16:creationId xmlns:a16="http://schemas.microsoft.com/office/drawing/2014/main" id="{5410A887-D1EA-2C8F-F473-03E9C0A22A4F}"/>
              </a:ext>
            </a:extLst>
          </p:cNvPr>
          <p:cNvPicPr>
            <a:picLocks noChangeAspect="1"/>
          </p:cNvPicPr>
          <p:nvPr/>
        </p:nvPicPr>
        <p:blipFill>
          <a:blip r:embed="rId13"/>
          <a:stretch>
            <a:fillRect/>
          </a:stretch>
        </p:blipFill>
        <p:spPr>
          <a:xfrm>
            <a:off x="5402825" y="5272290"/>
            <a:ext cx="2080592" cy="865879"/>
          </a:xfrm>
          <a:prstGeom prst="rect">
            <a:avLst/>
          </a:prstGeom>
        </p:spPr>
      </p:pic>
      <p:pic>
        <p:nvPicPr>
          <p:cNvPr id="16" name="Picture 15" descr="Fail:Ghent University logo (English).png – Vikipeedia">
            <a:extLst>
              <a:ext uri="{FF2B5EF4-FFF2-40B4-BE49-F238E27FC236}">
                <a16:creationId xmlns:a16="http://schemas.microsoft.com/office/drawing/2014/main" id="{EB63CDB0-5E68-CB48-F18C-A5185933B63C}"/>
              </a:ext>
            </a:extLst>
          </p:cNvPr>
          <p:cNvPicPr>
            <a:picLocks noChangeAspect="1"/>
          </p:cNvPicPr>
          <p:nvPr/>
        </p:nvPicPr>
        <p:blipFill rotWithShape="1">
          <a:blip r:embed="rId14"/>
          <a:srcRect l="17037" t="15148" r="24789" b="20593"/>
          <a:stretch/>
        </p:blipFill>
        <p:spPr>
          <a:xfrm>
            <a:off x="5352792" y="3916110"/>
            <a:ext cx="1360456" cy="1191454"/>
          </a:xfrm>
          <a:prstGeom prst="rect">
            <a:avLst/>
          </a:prstGeom>
        </p:spPr>
      </p:pic>
      <p:pic>
        <p:nvPicPr>
          <p:cNvPr id="19" name="Picture 18" descr="Logo - ILVO Vlaanderen">
            <a:extLst>
              <a:ext uri="{FF2B5EF4-FFF2-40B4-BE49-F238E27FC236}">
                <a16:creationId xmlns:a16="http://schemas.microsoft.com/office/drawing/2014/main" id="{9168DF3C-C147-DC77-A043-60D588FDD7AE}"/>
              </a:ext>
            </a:extLst>
          </p:cNvPr>
          <p:cNvPicPr>
            <a:picLocks noChangeAspect="1"/>
          </p:cNvPicPr>
          <p:nvPr/>
        </p:nvPicPr>
        <p:blipFill>
          <a:blip r:embed="rId15"/>
          <a:stretch>
            <a:fillRect/>
          </a:stretch>
        </p:blipFill>
        <p:spPr>
          <a:xfrm>
            <a:off x="678949" y="3174361"/>
            <a:ext cx="1267838" cy="420736"/>
          </a:xfrm>
          <a:prstGeom prst="rect">
            <a:avLst/>
          </a:prstGeom>
        </p:spPr>
      </p:pic>
      <p:pic>
        <p:nvPicPr>
          <p:cNvPr id="1026" name="Picture 2" descr="Regional Groups | European Marine Science Educators Association">
            <a:extLst>
              <a:ext uri="{FF2B5EF4-FFF2-40B4-BE49-F238E27FC236}">
                <a16:creationId xmlns:a16="http://schemas.microsoft.com/office/drawing/2014/main" id="{84DE903F-9DDD-0521-3141-0E1DADA8B34C}"/>
              </a:ext>
            </a:extLst>
          </p:cNvPr>
          <p:cNvPicPr>
            <a:picLocks noChangeAspect="1" noChangeArrowheads="1"/>
          </p:cNvPicPr>
          <p:nvPr/>
        </p:nvPicPr>
        <p:blipFill rotWithShape="1">
          <a:blip r:embed="rId16">
            <a:extLst>
              <a:ext uri="{28A0092B-C50C-407E-A947-70E740481C1C}">
                <a14:useLocalDpi xmlns:a14="http://schemas.microsoft.com/office/drawing/2010/main" val="0"/>
              </a:ext>
            </a:extLst>
          </a:blip>
          <a:srcRect b="9534"/>
          <a:stretch/>
        </p:blipFill>
        <p:spPr bwMode="auto">
          <a:xfrm>
            <a:off x="10058097" y="4438662"/>
            <a:ext cx="1203867" cy="831102"/>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D051D783-9E95-45A9-F5E4-69879BA6D2CB}"/>
              </a:ext>
            </a:extLst>
          </p:cNvPr>
          <p:cNvPicPr>
            <a:picLocks noChangeAspect="1"/>
          </p:cNvPicPr>
          <p:nvPr/>
        </p:nvPicPr>
        <p:blipFill rotWithShape="1">
          <a:blip r:embed="rId17"/>
          <a:srcRect l="10473" t="15359" r="11866" b="18168"/>
          <a:stretch/>
        </p:blipFill>
        <p:spPr>
          <a:xfrm>
            <a:off x="394006" y="5451946"/>
            <a:ext cx="3975024" cy="718636"/>
          </a:xfrm>
          <a:prstGeom prst="rect">
            <a:avLst/>
          </a:prstGeom>
        </p:spPr>
      </p:pic>
      <p:pic>
        <p:nvPicPr>
          <p:cNvPr id="20" name="Picture 19">
            <a:extLst>
              <a:ext uri="{FF2B5EF4-FFF2-40B4-BE49-F238E27FC236}">
                <a16:creationId xmlns:a16="http://schemas.microsoft.com/office/drawing/2014/main" id="{C6AE17A0-DC68-21F7-7178-2F3182BAB5D8}"/>
              </a:ext>
            </a:extLst>
          </p:cNvPr>
          <p:cNvPicPr>
            <a:picLocks noChangeAspect="1"/>
          </p:cNvPicPr>
          <p:nvPr/>
        </p:nvPicPr>
        <p:blipFill>
          <a:blip r:embed="rId18"/>
          <a:stretch>
            <a:fillRect/>
          </a:stretch>
        </p:blipFill>
        <p:spPr>
          <a:xfrm>
            <a:off x="5326437" y="2839755"/>
            <a:ext cx="2999544" cy="811250"/>
          </a:xfrm>
          <a:prstGeom prst="rect">
            <a:avLst/>
          </a:prstGeom>
        </p:spPr>
      </p:pic>
      <p:pic>
        <p:nvPicPr>
          <p:cNvPr id="1028" name="Picture 4" descr="Ocean Decade Network: What's new? - Ocean Decade">
            <a:extLst>
              <a:ext uri="{FF2B5EF4-FFF2-40B4-BE49-F238E27FC236}">
                <a16:creationId xmlns:a16="http://schemas.microsoft.com/office/drawing/2014/main" id="{E4FD7036-7416-5F81-2BA7-83E9B8B86FB1}"/>
              </a:ext>
            </a:extLst>
          </p:cNvPr>
          <p:cNvPicPr>
            <a:picLocks noChangeAspect="1" noChangeArrowheads="1"/>
          </p:cNvPicPr>
          <p:nvPr/>
        </p:nvPicPr>
        <p:blipFill rotWithShape="1">
          <a:blip r:embed="rId19">
            <a:extLst>
              <a:ext uri="{28A0092B-C50C-407E-A947-70E740481C1C}">
                <a14:useLocalDpi xmlns:a14="http://schemas.microsoft.com/office/drawing/2010/main" val="0"/>
              </a:ext>
            </a:extLst>
          </a:blip>
          <a:srcRect b="32903"/>
          <a:stretch/>
        </p:blipFill>
        <p:spPr bwMode="auto">
          <a:xfrm>
            <a:off x="6935586" y="0"/>
            <a:ext cx="4837314" cy="19602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13435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62EBA34-910E-6342-CC85-FAD0944E344A}"/>
              </a:ext>
            </a:extLst>
          </p:cNvPr>
          <p:cNvSpPr>
            <a:spLocks noGrp="1"/>
          </p:cNvSpPr>
          <p:nvPr>
            <p:ph type="subTitle" idx="10"/>
          </p:nvPr>
        </p:nvSpPr>
        <p:spPr/>
        <p:txBody>
          <a:bodyPr/>
          <a:lstStyle/>
          <a:p>
            <a:r>
              <a:rPr lang="en-US" dirty="0">
                <a:latin typeface="Sofia Pro"/>
              </a:rPr>
              <a:t>2023 Ocean Decade actions</a:t>
            </a:r>
            <a:endParaRPr lang="en-US" dirty="0"/>
          </a:p>
          <a:p>
            <a:endParaRPr lang="en-US" dirty="0"/>
          </a:p>
        </p:txBody>
      </p:sp>
      <p:sp>
        <p:nvSpPr>
          <p:cNvPr id="3" name="Content Placeholder 2">
            <a:extLst>
              <a:ext uri="{FF2B5EF4-FFF2-40B4-BE49-F238E27FC236}">
                <a16:creationId xmlns:a16="http://schemas.microsoft.com/office/drawing/2014/main" id="{C86A3F68-BC18-CFE8-3235-BC6AE17D07CB}"/>
              </a:ext>
            </a:extLst>
          </p:cNvPr>
          <p:cNvSpPr>
            <a:spLocks noGrp="1"/>
          </p:cNvSpPr>
          <p:nvPr>
            <p:ph idx="1"/>
          </p:nvPr>
        </p:nvSpPr>
        <p:spPr>
          <a:xfrm>
            <a:off x="838200" y="1652346"/>
            <a:ext cx="10515600" cy="4097656"/>
          </a:xfrm>
        </p:spPr>
        <p:txBody>
          <a:bodyPr/>
          <a:lstStyle/>
          <a:p>
            <a:r>
              <a:rPr lang="en-US" b="1" dirty="0">
                <a:cs typeface="Calibri"/>
              </a:rPr>
              <a:t>VLIZ Marine Science Day</a:t>
            </a:r>
            <a:r>
              <a:rPr lang="en-US" dirty="0">
                <a:cs typeface="Calibri"/>
              </a:rPr>
              <a:t>: 1 March 2023, sharing the One Ocean message</a:t>
            </a:r>
          </a:p>
          <a:p>
            <a:endParaRPr lang="en-US" dirty="0"/>
          </a:p>
        </p:txBody>
      </p:sp>
      <p:sp>
        <p:nvSpPr>
          <p:cNvPr id="4" name="Title 3">
            <a:extLst>
              <a:ext uri="{FF2B5EF4-FFF2-40B4-BE49-F238E27FC236}">
                <a16:creationId xmlns:a16="http://schemas.microsoft.com/office/drawing/2014/main" id="{89D194DC-0B2B-5393-DEEC-4E7E2CC2E275}"/>
              </a:ext>
            </a:extLst>
          </p:cNvPr>
          <p:cNvSpPr>
            <a:spLocks noGrp="1"/>
          </p:cNvSpPr>
          <p:nvPr>
            <p:ph type="title"/>
          </p:nvPr>
        </p:nvSpPr>
        <p:spPr>
          <a:xfrm>
            <a:off x="838200" y="786465"/>
            <a:ext cx="5797548" cy="954107"/>
          </a:xfrm>
        </p:spPr>
        <p:txBody>
          <a:bodyPr/>
          <a:lstStyle/>
          <a:p>
            <a:r>
              <a:rPr lang="en-US" dirty="0"/>
              <a:t>Think out-of-the-box</a:t>
            </a:r>
          </a:p>
        </p:txBody>
      </p:sp>
      <p:pic>
        <p:nvPicPr>
          <p:cNvPr id="5" name="Picture 4" descr="A map of the world&#10;&#10;Description automatically generated with medium confidence">
            <a:extLst>
              <a:ext uri="{FF2B5EF4-FFF2-40B4-BE49-F238E27FC236}">
                <a16:creationId xmlns:a16="http://schemas.microsoft.com/office/drawing/2014/main" id="{FE1E1043-8B6F-C0D4-7C90-97725052C2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380" y="2051421"/>
            <a:ext cx="3504436" cy="3504436"/>
          </a:xfrm>
          <a:prstGeom prst="rect">
            <a:avLst/>
          </a:prstGeom>
        </p:spPr>
      </p:pic>
      <p:pic>
        <p:nvPicPr>
          <p:cNvPr id="6" name="Picture 5" descr="A group of people embling puzzle pieces&#10;&#10;Description automatically generated with medium confidence">
            <a:extLst>
              <a:ext uri="{FF2B5EF4-FFF2-40B4-BE49-F238E27FC236}">
                <a16:creationId xmlns:a16="http://schemas.microsoft.com/office/drawing/2014/main" id="{703047AC-904E-EAC1-9FCA-5CF9802278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56398" y="2207962"/>
            <a:ext cx="6100782" cy="4059118"/>
          </a:xfrm>
          <a:prstGeom prst="rect">
            <a:avLst/>
          </a:prstGeom>
        </p:spPr>
      </p:pic>
      <p:pic>
        <p:nvPicPr>
          <p:cNvPr id="7" name="Picture 6" descr="A picture containing text, graphic design, screenshot, graphics&#10;&#10;Description automatically generated">
            <a:extLst>
              <a:ext uri="{FF2B5EF4-FFF2-40B4-BE49-F238E27FC236}">
                <a16:creationId xmlns:a16="http://schemas.microsoft.com/office/drawing/2014/main" id="{0C9CECBC-0710-992B-3BA2-675B322402B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97209" y="1394823"/>
            <a:ext cx="2779938" cy="1389969"/>
          </a:xfrm>
          <a:prstGeom prst="rect">
            <a:avLst/>
          </a:prstGeom>
        </p:spPr>
      </p:pic>
      <p:pic>
        <p:nvPicPr>
          <p:cNvPr id="8" name="Picture 7" descr="A logo for the united nations decade of ocean science for sustainable development&#10;&#10;Description automatically generated with medium confidence">
            <a:extLst>
              <a:ext uri="{FF2B5EF4-FFF2-40B4-BE49-F238E27FC236}">
                <a16:creationId xmlns:a16="http://schemas.microsoft.com/office/drawing/2014/main" id="{1CAF6C38-6AF0-1BE1-D92A-A71CFB1FCEE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459686" y="2784792"/>
            <a:ext cx="2196879" cy="1570305"/>
          </a:xfrm>
          <a:prstGeom prst="rect">
            <a:avLst/>
          </a:prstGeom>
        </p:spPr>
      </p:pic>
    </p:spTree>
    <p:extLst>
      <p:ext uri="{BB962C8B-B14F-4D97-AF65-F5344CB8AC3E}">
        <p14:creationId xmlns:p14="http://schemas.microsoft.com/office/powerpoint/2010/main" val="1405759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BA4F7E14-4BB9-A4D8-CC56-45D0CB668B5D}"/>
              </a:ext>
            </a:extLst>
          </p:cNvPr>
          <p:cNvSpPr>
            <a:spLocks noGrp="1"/>
          </p:cNvSpPr>
          <p:nvPr>
            <p:ph type="subTitle" idx="10"/>
          </p:nvPr>
        </p:nvSpPr>
        <p:spPr/>
        <p:txBody>
          <a:bodyPr vert="horz" lIns="91440" tIns="45720" rIns="91440" bIns="45720" rtlCol="0" anchor="t">
            <a:normAutofit/>
          </a:bodyPr>
          <a:lstStyle/>
          <a:p>
            <a:r>
              <a:rPr lang="en-US" dirty="0">
                <a:latin typeface="Sofia Pro"/>
              </a:rPr>
              <a:t>2023 Ocean Decade actions</a:t>
            </a:r>
            <a:endParaRPr lang="en-US" dirty="0"/>
          </a:p>
        </p:txBody>
      </p:sp>
      <p:graphicFrame>
        <p:nvGraphicFramePr>
          <p:cNvPr id="8" name="Table 7">
            <a:extLst>
              <a:ext uri="{FF2B5EF4-FFF2-40B4-BE49-F238E27FC236}">
                <a16:creationId xmlns:a16="http://schemas.microsoft.com/office/drawing/2014/main" id="{ED5F2C7A-E4A5-84BB-7FBD-A7F217D6BF0D}"/>
              </a:ext>
            </a:extLst>
          </p:cNvPr>
          <p:cNvGraphicFramePr>
            <a:graphicFrameLocks noGrp="1"/>
          </p:cNvGraphicFramePr>
          <p:nvPr>
            <p:extLst>
              <p:ext uri="{D42A27DB-BD31-4B8C-83A1-F6EECF244321}">
                <p14:modId xmlns:p14="http://schemas.microsoft.com/office/powerpoint/2010/main" val="547319339"/>
              </p:ext>
            </p:extLst>
          </p:nvPr>
        </p:nvGraphicFramePr>
        <p:xfrm>
          <a:off x="838200" y="2341154"/>
          <a:ext cx="9755273" cy="1483360"/>
        </p:xfrm>
        <a:graphic>
          <a:graphicData uri="http://schemas.openxmlformats.org/drawingml/2006/table">
            <a:tbl>
              <a:tblPr firstRow="1" bandRow="1">
                <a:tableStyleId>{5C22544A-7EE6-4342-B048-85BDC9FD1C3A}</a:tableStyleId>
              </a:tblPr>
              <a:tblGrid>
                <a:gridCol w="1311965">
                  <a:extLst>
                    <a:ext uri="{9D8B030D-6E8A-4147-A177-3AD203B41FA5}">
                      <a16:colId xmlns:a16="http://schemas.microsoft.com/office/drawing/2014/main" val="2517880765"/>
                    </a:ext>
                  </a:extLst>
                </a:gridCol>
                <a:gridCol w="2534479">
                  <a:extLst>
                    <a:ext uri="{9D8B030D-6E8A-4147-A177-3AD203B41FA5}">
                      <a16:colId xmlns:a16="http://schemas.microsoft.com/office/drawing/2014/main" val="3910113810"/>
                    </a:ext>
                  </a:extLst>
                </a:gridCol>
                <a:gridCol w="5908829">
                  <a:extLst>
                    <a:ext uri="{9D8B030D-6E8A-4147-A177-3AD203B41FA5}">
                      <a16:colId xmlns:a16="http://schemas.microsoft.com/office/drawing/2014/main" val="650016378"/>
                    </a:ext>
                  </a:extLst>
                </a:gridCol>
              </a:tblGrid>
              <a:tr h="370840">
                <a:tc>
                  <a:txBody>
                    <a:bodyPr/>
                    <a:lstStyle/>
                    <a:p>
                      <a:r>
                        <a:rPr lang="en-US" b="0" dirty="0">
                          <a:solidFill>
                            <a:schemeClr val="tx1"/>
                          </a:solidFill>
                        </a:rPr>
                        <a:t>03 – 07 July</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b="0" dirty="0">
                          <a:solidFill>
                            <a:schemeClr val="tx1"/>
                          </a:solidFill>
                        </a:rPr>
                        <a:t>2 scholars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b="0" dirty="0" err="1">
                          <a:solidFill>
                            <a:schemeClr val="tx1"/>
                          </a:solidFill>
                        </a:rPr>
                        <a:t>UGent</a:t>
                      </a:r>
                      <a:r>
                        <a:rPr lang="en-US" b="0" dirty="0">
                          <a:solidFill>
                            <a:schemeClr val="tx1"/>
                          </a:solidFill>
                        </a:rPr>
                        <a:t> Summer Training, via The Sea As a Good Cause</a:t>
                      </a: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049859887"/>
                  </a:ext>
                </a:extLst>
              </a:tr>
              <a:tr h="370840">
                <a:tc>
                  <a:txBody>
                    <a:bodyPr/>
                    <a:lstStyle/>
                    <a:p>
                      <a:r>
                        <a:rPr lang="en-US" b="0" dirty="0">
                          <a:solidFill>
                            <a:schemeClr val="tx1"/>
                          </a:solidFill>
                        </a:rPr>
                        <a:t>20 – 31 Aug</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b="0" dirty="0">
                          <a:solidFill>
                            <a:schemeClr val="tx1"/>
                          </a:solidFill>
                        </a:rPr>
                        <a:t>1 guest researcher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sz="1800" dirty="0" err="1"/>
                        <a:t>PeRMS</a:t>
                      </a:r>
                      <a:r>
                        <a:rPr lang="en-US" sz="1800" dirty="0"/>
                        <a:t> (Peruvian Register of Marine Species)</a:t>
                      </a:r>
                      <a:endParaRPr lang="en-US" b="0" dirty="0">
                        <a:solidFill>
                          <a:schemeClr val="tx1"/>
                        </a:solidFill>
                      </a:endParaRPr>
                    </a:p>
                  </a:txBody>
                  <a:tcPr>
                    <a:lnL w="12700" cap="flat" cmpd="sng" algn="ctr">
                      <a:solidFill>
                        <a:schemeClr val="tx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196551939"/>
                  </a:ext>
                </a:extLst>
              </a:tr>
              <a:tr h="370840">
                <a:tc>
                  <a:txBody>
                    <a:bodyPr/>
                    <a:lstStyle/>
                    <a:p>
                      <a:r>
                        <a:rPr lang="en-US" b="0" dirty="0">
                          <a:solidFill>
                            <a:schemeClr val="tx1"/>
                          </a:solidFill>
                        </a:rPr>
                        <a:t>01 – 12 Oct</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b="0" dirty="0">
                          <a:solidFill>
                            <a:schemeClr val="tx1"/>
                          </a:solidFill>
                        </a:rPr>
                        <a:t>1 guest researcher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b="0" dirty="0" err="1">
                          <a:solidFill>
                            <a:schemeClr val="tx1"/>
                          </a:solidFill>
                        </a:rPr>
                        <a:t>ZooScam</a:t>
                      </a:r>
                      <a:r>
                        <a:rPr lang="en-US" b="0" dirty="0">
                          <a:solidFill>
                            <a:schemeClr val="tx1"/>
                          </a:solidFill>
                        </a:rPr>
                        <a:t> methodologies and zooplankton research</a:t>
                      </a:r>
                    </a:p>
                  </a:txBody>
                  <a:tcPr>
                    <a:lnL w="12700" cap="flat" cmpd="sng" algn="ctr">
                      <a:solidFill>
                        <a:schemeClr val="tx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556050321"/>
                  </a:ext>
                </a:extLst>
              </a:tr>
              <a:tr h="370840">
                <a:tc>
                  <a:txBody>
                    <a:bodyPr/>
                    <a:lstStyle/>
                    <a:p>
                      <a:r>
                        <a:rPr lang="en-US" b="0" dirty="0">
                          <a:solidFill>
                            <a:schemeClr val="tx1"/>
                          </a:solidFill>
                        </a:rPr>
                        <a:t>06 – 10 Nov</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b="0" dirty="0">
                          <a:solidFill>
                            <a:schemeClr val="tx1"/>
                          </a:solidFill>
                        </a:rPr>
                        <a:t>1 researcher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sz="1800" dirty="0"/>
                        <a:t>ICOS Workshops on surface ocean pCO2</a:t>
                      </a:r>
                      <a:endParaRPr lang="en-US" b="0" dirty="0">
                        <a:solidFill>
                          <a:schemeClr val="tx1"/>
                        </a:solidFill>
                      </a:endParaRPr>
                    </a:p>
                  </a:txBody>
                  <a:tcPr>
                    <a:lnL w="12700" cap="flat" cmpd="sng" algn="ctr">
                      <a:solidFill>
                        <a:schemeClr val="tx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885720154"/>
                  </a:ext>
                </a:extLst>
              </a:tr>
            </a:tbl>
          </a:graphicData>
        </a:graphic>
      </p:graphicFrame>
      <p:pic>
        <p:nvPicPr>
          <p:cNvPr id="4098" name="Picture 2" descr="ECOP Programme – Early Career Ocean Professionals">
            <a:extLst>
              <a:ext uri="{FF2B5EF4-FFF2-40B4-BE49-F238E27FC236}">
                <a16:creationId xmlns:a16="http://schemas.microsoft.com/office/drawing/2014/main" id="{4F7A2A80-92F7-4B0D-D6BC-C4D7176319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250" t="16112" r="15625" b="19971"/>
          <a:stretch/>
        </p:blipFill>
        <p:spPr bwMode="auto">
          <a:xfrm>
            <a:off x="3736975" y="4340047"/>
            <a:ext cx="3876262" cy="1646438"/>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F7B98996-4695-C600-3EDF-99FBA78D9128}"/>
              </a:ext>
            </a:extLst>
          </p:cNvPr>
          <p:cNvSpPr>
            <a:spLocks noGrp="1"/>
          </p:cNvSpPr>
          <p:nvPr>
            <p:ph type="title"/>
          </p:nvPr>
        </p:nvSpPr>
        <p:spPr>
          <a:xfrm>
            <a:off x="838200" y="1250373"/>
            <a:ext cx="9210368" cy="954107"/>
          </a:xfrm>
        </p:spPr>
        <p:txBody>
          <a:bodyPr>
            <a:normAutofit/>
          </a:bodyPr>
          <a:lstStyle/>
          <a:p>
            <a:r>
              <a:rPr lang="en-US" dirty="0"/>
              <a:t>Capacity development and knowledge transfer/exchange</a:t>
            </a:r>
          </a:p>
        </p:txBody>
      </p:sp>
    </p:spTree>
    <p:extLst>
      <p:ext uri="{BB962C8B-B14F-4D97-AF65-F5344CB8AC3E}">
        <p14:creationId xmlns:p14="http://schemas.microsoft.com/office/powerpoint/2010/main" val="20193397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BA4F7E14-4BB9-A4D8-CC56-45D0CB668B5D}"/>
              </a:ext>
            </a:extLst>
          </p:cNvPr>
          <p:cNvSpPr>
            <a:spLocks noGrp="1"/>
          </p:cNvSpPr>
          <p:nvPr>
            <p:ph type="subTitle" idx="10"/>
          </p:nvPr>
        </p:nvSpPr>
        <p:spPr/>
        <p:txBody>
          <a:bodyPr vert="horz" lIns="91440" tIns="45720" rIns="91440" bIns="45720" rtlCol="0" anchor="t">
            <a:normAutofit/>
          </a:bodyPr>
          <a:lstStyle/>
          <a:p>
            <a:r>
              <a:rPr lang="en-US">
                <a:latin typeface="Sofia Pro"/>
              </a:rPr>
              <a:t>2023 Ocean Decade actions</a:t>
            </a:r>
            <a:endParaRPr lang="en-US"/>
          </a:p>
        </p:txBody>
      </p:sp>
      <p:pic>
        <p:nvPicPr>
          <p:cNvPr id="7" name="Picture 6">
            <a:extLst>
              <a:ext uri="{FF2B5EF4-FFF2-40B4-BE49-F238E27FC236}">
                <a16:creationId xmlns:a16="http://schemas.microsoft.com/office/drawing/2014/main" id="{5EE7EAD5-72AE-1CD7-0AC1-8F81AC9E31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07829" y="2543175"/>
            <a:ext cx="1954094" cy="2605458"/>
          </a:xfrm>
          <a:prstGeom prst="rect">
            <a:avLst/>
          </a:prstGeom>
        </p:spPr>
      </p:pic>
      <p:pic>
        <p:nvPicPr>
          <p:cNvPr id="9" name="Picture 8">
            <a:extLst>
              <a:ext uri="{FF2B5EF4-FFF2-40B4-BE49-F238E27FC236}">
                <a16:creationId xmlns:a16="http://schemas.microsoft.com/office/drawing/2014/main" id="{AC3FF9EF-7282-FF2A-2ED7-F7E4254C7299}"/>
              </a:ext>
            </a:extLst>
          </p:cNvPr>
          <p:cNvPicPr>
            <a:picLocks noChangeAspect="1"/>
          </p:cNvPicPr>
          <p:nvPr/>
        </p:nvPicPr>
        <p:blipFill rotWithShape="1">
          <a:blip r:embed="rId3">
            <a:extLst>
              <a:ext uri="{28A0092B-C50C-407E-A947-70E740481C1C}">
                <a14:useLocalDpi xmlns:a14="http://schemas.microsoft.com/office/drawing/2010/main" val="0"/>
              </a:ext>
            </a:extLst>
          </a:blip>
          <a:srcRect t="18342" b="41361"/>
          <a:stretch/>
        </p:blipFill>
        <p:spPr>
          <a:xfrm>
            <a:off x="4236703" y="3924983"/>
            <a:ext cx="3084091" cy="2763614"/>
          </a:xfrm>
          <a:prstGeom prst="rect">
            <a:avLst/>
          </a:prstGeom>
        </p:spPr>
      </p:pic>
      <p:pic>
        <p:nvPicPr>
          <p:cNvPr id="11" name="Picture 10">
            <a:extLst>
              <a:ext uri="{FF2B5EF4-FFF2-40B4-BE49-F238E27FC236}">
                <a16:creationId xmlns:a16="http://schemas.microsoft.com/office/drawing/2014/main" id="{636824B1-CCC1-0C4B-6EDE-68DDD0B9727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47204" y="2543175"/>
            <a:ext cx="2072711" cy="2763615"/>
          </a:xfrm>
          <a:prstGeom prst="rect">
            <a:avLst/>
          </a:prstGeom>
        </p:spPr>
      </p:pic>
      <p:graphicFrame>
        <p:nvGraphicFramePr>
          <p:cNvPr id="5" name="Table 4">
            <a:extLst>
              <a:ext uri="{FF2B5EF4-FFF2-40B4-BE49-F238E27FC236}">
                <a16:creationId xmlns:a16="http://schemas.microsoft.com/office/drawing/2014/main" id="{E7F79AD9-9EE1-D26E-9C9B-A8FFF8496A45}"/>
              </a:ext>
            </a:extLst>
          </p:cNvPr>
          <p:cNvGraphicFramePr>
            <a:graphicFrameLocks noGrp="1"/>
          </p:cNvGraphicFramePr>
          <p:nvPr>
            <p:extLst>
              <p:ext uri="{D42A27DB-BD31-4B8C-83A1-F6EECF244321}">
                <p14:modId xmlns:p14="http://schemas.microsoft.com/office/powerpoint/2010/main" val="3936808143"/>
              </p:ext>
            </p:extLst>
          </p:nvPr>
        </p:nvGraphicFramePr>
        <p:xfrm>
          <a:off x="838200" y="2054225"/>
          <a:ext cx="9755273" cy="370840"/>
        </p:xfrm>
        <a:graphic>
          <a:graphicData uri="http://schemas.openxmlformats.org/drawingml/2006/table">
            <a:tbl>
              <a:tblPr firstRow="1" bandRow="1">
                <a:tableStyleId>{5C22544A-7EE6-4342-B048-85BDC9FD1C3A}</a:tableStyleId>
              </a:tblPr>
              <a:tblGrid>
                <a:gridCol w="1311965">
                  <a:extLst>
                    <a:ext uri="{9D8B030D-6E8A-4147-A177-3AD203B41FA5}">
                      <a16:colId xmlns:a16="http://schemas.microsoft.com/office/drawing/2014/main" val="763856102"/>
                    </a:ext>
                  </a:extLst>
                </a:gridCol>
                <a:gridCol w="2534479">
                  <a:extLst>
                    <a:ext uri="{9D8B030D-6E8A-4147-A177-3AD203B41FA5}">
                      <a16:colId xmlns:a16="http://schemas.microsoft.com/office/drawing/2014/main" val="734511058"/>
                    </a:ext>
                  </a:extLst>
                </a:gridCol>
                <a:gridCol w="5908829">
                  <a:extLst>
                    <a:ext uri="{9D8B030D-6E8A-4147-A177-3AD203B41FA5}">
                      <a16:colId xmlns:a16="http://schemas.microsoft.com/office/drawing/2014/main" val="612258844"/>
                    </a:ext>
                  </a:extLst>
                </a:gridCol>
              </a:tblGrid>
              <a:tr h="370840">
                <a:tc>
                  <a:txBody>
                    <a:bodyPr/>
                    <a:lstStyle/>
                    <a:p>
                      <a:r>
                        <a:rPr lang="en-US" b="0" dirty="0">
                          <a:solidFill>
                            <a:schemeClr val="tx1"/>
                          </a:solidFill>
                        </a:rPr>
                        <a:t>03 – 07 July</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b="0" dirty="0">
                          <a:solidFill>
                            <a:schemeClr val="tx1"/>
                          </a:solidFill>
                        </a:rPr>
                        <a:t>2 scholars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b="0" dirty="0" err="1">
                          <a:solidFill>
                            <a:schemeClr val="tx1"/>
                          </a:solidFill>
                        </a:rPr>
                        <a:t>UGent</a:t>
                      </a:r>
                      <a:r>
                        <a:rPr lang="en-US" b="0" dirty="0">
                          <a:solidFill>
                            <a:schemeClr val="tx1"/>
                          </a:solidFill>
                        </a:rPr>
                        <a:t> Summer Training, via The Sea As a Good Cause</a:t>
                      </a: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898549880"/>
                  </a:ext>
                </a:extLst>
              </a:tr>
            </a:tbl>
          </a:graphicData>
        </a:graphic>
      </p:graphicFrame>
      <p:pic>
        <p:nvPicPr>
          <p:cNvPr id="5122" name="Picture 2" descr="IFOP :: Generating knowledge and sustainability">
            <a:extLst>
              <a:ext uri="{FF2B5EF4-FFF2-40B4-BE49-F238E27FC236}">
                <a16:creationId xmlns:a16="http://schemas.microsoft.com/office/drawing/2014/main" id="{087BDDBB-58DA-F8F6-BBDA-B9C95AEFCDC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09432" y="2598489"/>
            <a:ext cx="2679071" cy="830512"/>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Escuela Superior Politécnica del Litoral (ESPOL) : Rankings, Fees &amp; Courses  Details | Top Universities">
            <a:extLst>
              <a:ext uri="{FF2B5EF4-FFF2-40B4-BE49-F238E27FC236}">
                <a16:creationId xmlns:a16="http://schemas.microsoft.com/office/drawing/2014/main" id="{0208A251-335A-E5D9-7266-21640BCECD80}"/>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0659" b="14960"/>
          <a:stretch/>
        </p:blipFill>
        <p:spPr bwMode="auto">
          <a:xfrm>
            <a:off x="941327" y="2559352"/>
            <a:ext cx="1497472" cy="964097"/>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726CF5B9-EC79-57AD-A0E3-AF4AD778B896}"/>
              </a:ext>
            </a:extLst>
          </p:cNvPr>
          <p:cNvSpPr txBox="1"/>
          <p:nvPr/>
        </p:nvSpPr>
        <p:spPr>
          <a:xfrm>
            <a:off x="1570552" y="3654200"/>
            <a:ext cx="947760" cy="369332"/>
          </a:xfrm>
          <a:prstGeom prst="rect">
            <a:avLst/>
          </a:prstGeom>
          <a:noFill/>
        </p:spPr>
        <p:txBody>
          <a:bodyPr wrap="none" rtlCol="0">
            <a:spAutoFit/>
          </a:bodyPr>
          <a:lstStyle/>
          <a:p>
            <a:r>
              <a:rPr lang="en-US" dirty="0"/>
              <a:t>Ecuador</a:t>
            </a:r>
          </a:p>
        </p:txBody>
      </p:sp>
      <p:sp>
        <p:nvSpPr>
          <p:cNvPr id="13" name="TextBox 12">
            <a:extLst>
              <a:ext uri="{FF2B5EF4-FFF2-40B4-BE49-F238E27FC236}">
                <a16:creationId xmlns:a16="http://schemas.microsoft.com/office/drawing/2014/main" id="{C56E6704-D826-20BF-F3BF-AB8935B81B71}"/>
              </a:ext>
            </a:extLst>
          </p:cNvPr>
          <p:cNvSpPr txBox="1"/>
          <p:nvPr/>
        </p:nvSpPr>
        <p:spPr>
          <a:xfrm>
            <a:off x="9209432" y="3555650"/>
            <a:ext cx="651140" cy="369332"/>
          </a:xfrm>
          <a:prstGeom prst="rect">
            <a:avLst/>
          </a:prstGeom>
          <a:noFill/>
        </p:spPr>
        <p:txBody>
          <a:bodyPr wrap="none" rtlCol="0">
            <a:spAutoFit/>
          </a:bodyPr>
          <a:lstStyle/>
          <a:p>
            <a:r>
              <a:rPr lang="en-US" dirty="0"/>
              <a:t>Chile</a:t>
            </a:r>
          </a:p>
        </p:txBody>
      </p:sp>
      <p:sp>
        <p:nvSpPr>
          <p:cNvPr id="8" name="Title 7">
            <a:extLst>
              <a:ext uri="{FF2B5EF4-FFF2-40B4-BE49-F238E27FC236}">
                <a16:creationId xmlns:a16="http://schemas.microsoft.com/office/drawing/2014/main" id="{E6EEA717-8634-D34E-3A35-61C32DBDCB15}"/>
              </a:ext>
            </a:extLst>
          </p:cNvPr>
          <p:cNvSpPr>
            <a:spLocks noGrp="1"/>
          </p:cNvSpPr>
          <p:nvPr>
            <p:ph type="title"/>
          </p:nvPr>
        </p:nvSpPr>
        <p:spPr>
          <a:xfrm>
            <a:off x="838199" y="871515"/>
            <a:ext cx="9397181" cy="954107"/>
          </a:xfrm>
        </p:spPr>
        <p:txBody>
          <a:bodyPr/>
          <a:lstStyle/>
          <a:p>
            <a:r>
              <a:rPr lang="en-US" dirty="0"/>
              <a:t>Capacity development and knowledge transfer/exchange</a:t>
            </a:r>
          </a:p>
        </p:txBody>
      </p:sp>
      <p:pic>
        <p:nvPicPr>
          <p:cNvPr id="3" name="Picture 2">
            <a:extLst>
              <a:ext uri="{FF2B5EF4-FFF2-40B4-BE49-F238E27FC236}">
                <a16:creationId xmlns:a16="http://schemas.microsoft.com/office/drawing/2014/main" id="{368D3045-5FAC-A066-7B91-B126CFBB3D3F}"/>
              </a:ext>
            </a:extLst>
          </p:cNvPr>
          <p:cNvPicPr>
            <a:picLocks noChangeAspect="1"/>
          </p:cNvPicPr>
          <p:nvPr/>
        </p:nvPicPr>
        <p:blipFill>
          <a:blip r:embed="rId7"/>
          <a:stretch>
            <a:fillRect/>
          </a:stretch>
        </p:blipFill>
        <p:spPr>
          <a:xfrm>
            <a:off x="315161" y="5333111"/>
            <a:ext cx="5400675" cy="1438275"/>
          </a:xfrm>
          <a:prstGeom prst="rect">
            <a:avLst/>
          </a:prstGeom>
        </p:spPr>
      </p:pic>
    </p:spTree>
    <p:extLst>
      <p:ext uri="{BB962C8B-B14F-4D97-AF65-F5344CB8AC3E}">
        <p14:creationId xmlns:p14="http://schemas.microsoft.com/office/powerpoint/2010/main" val="14368699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BA4F7E14-4BB9-A4D8-CC56-45D0CB668B5D}"/>
              </a:ext>
            </a:extLst>
          </p:cNvPr>
          <p:cNvSpPr>
            <a:spLocks noGrp="1"/>
          </p:cNvSpPr>
          <p:nvPr>
            <p:ph type="subTitle" idx="10"/>
          </p:nvPr>
        </p:nvSpPr>
        <p:spPr/>
        <p:txBody>
          <a:bodyPr vert="horz" lIns="91440" tIns="45720" rIns="91440" bIns="45720" rtlCol="0" anchor="t">
            <a:normAutofit/>
          </a:bodyPr>
          <a:lstStyle/>
          <a:p>
            <a:r>
              <a:rPr lang="en-US">
                <a:latin typeface="Sofia Pro"/>
              </a:rPr>
              <a:t>2023 Ocean Decade actions</a:t>
            </a:r>
            <a:endParaRPr lang="en-US"/>
          </a:p>
        </p:txBody>
      </p:sp>
      <p:pic>
        <p:nvPicPr>
          <p:cNvPr id="12" name="Picture 11">
            <a:extLst>
              <a:ext uri="{FF2B5EF4-FFF2-40B4-BE49-F238E27FC236}">
                <a16:creationId xmlns:a16="http://schemas.microsoft.com/office/drawing/2014/main" id="{DE0A79E4-F195-51B5-6C54-CF8FCD13BA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8778" y="3275472"/>
            <a:ext cx="4444128" cy="3333096"/>
          </a:xfrm>
          <a:prstGeom prst="rect">
            <a:avLst/>
          </a:prstGeom>
        </p:spPr>
      </p:pic>
      <p:pic>
        <p:nvPicPr>
          <p:cNvPr id="14" name="Picture 13">
            <a:extLst>
              <a:ext uri="{FF2B5EF4-FFF2-40B4-BE49-F238E27FC236}">
                <a16:creationId xmlns:a16="http://schemas.microsoft.com/office/drawing/2014/main" id="{C7AE7F3E-57CB-33BB-D90B-00890DFE18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72270" y="3242429"/>
            <a:ext cx="2571750" cy="3429000"/>
          </a:xfrm>
          <a:prstGeom prst="rect">
            <a:avLst/>
          </a:prstGeom>
        </p:spPr>
      </p:pic>
      <p:pic>
        <p:nvPicPr>
          <p:cNvPr id="16" name="Picture 15">
            <a:extLst>
              <a:ext uri="{FF2B5EF4-FFF2-40B4-BE49-F238E27FC236}">
                <a16:creationId xmlns:a16="http://schemas.microsoft.com/office/drawing/2014/main" id="{16CD1C01-A961-9439-458F-CC0E6C766B2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44020" y="3431412"/>
            <a:ext cx="2498013" cy="3330684"/>
          </a:xfrm>
          <a:prstGeom prst="rect">
            <a:avLst/>
          </a:prstGeom>
        </p:spPr>
      </p:pic>
      <p:graphicFrame>
        <p:nvGraphicFramePr>
          <p:cNvPr id="9" name="Table 8">
            <a:extLst>
              <a:ext uri="{FF2B5EF4-FFF2-40B4-BE49-F238E27FC236}">
                <a16:creationId xmlns:a16="http://schemas.microsoft.com/office/drawing/2014/main" id="{5A706D9F-D464-2814-422B-2F1001B884D1}"/>
              </a:ext>
            </a:extLst>
          </p:cNvPr>
          <p:cNvGraphicFramePr>
            <a:graphicFrameLocks noGrp="1"/>
          </p:cNvGraphicFramePr>
          <p:nvPr>
            <p:extLst>
              <p:ext uri="{D42A27DB-BD31-4B8C-83A1-F6EECF244321}">
                <p14:modId xmlns:p14="http://schemas.microsoft.com/office/powerpoint/2010/main" val="2385863287"/>
              </p:ext>
            </p:extLst>
          </p:nvPr>
        </p:nvGraphicFramePr>
        <p:xfrm>
          <a:off x="838200" y="2026495"/>
          <a:ext cx="9755273" cy="370840"/>
        </p:xfrm>
        <a:graphic>
          <a:graphicData uri="http://schemas.openxmlformats.org/drawingml/2006/table">
            <a:tbl>
              <a:tblPr firstRow="1" bandRow="1">
                <a:tableStyleId>{5C22544A-7EE6-4342-B048-85BDC9FD1C3A}</a:tableStyleId>
              </a:tblPr>
              <a:tblGrid>
                <a:gridCol w="1311965">
                  <a:extLst>
                    <a:ext uri="{9D8B030D-6E8A-4147-A177-3AD203B41FA5}">
                      <a16:colId xmlns:a16="http://schemas.microsoft.com/office/drawing/2014/main" val="67762008"/>
                    </a:ext>
                  </a:extLst>
                </a:gridCol>
                <a:gridCol w="2534479">
                  <a:extLst>
                    <a:ext uri="{9D8B030D-6E8A-4147-A177-3AD203B41FA5}">
                      <a16:colId xmlns:a16="http://schemas.microsoft.com/office/drawing/2014/main" val="1517286948"/>
                    </a:ext>
                  </a:extLst>
                </a:gridCol>
                <a:gridCol w="5908829">
                  <a:extLst>
                    <a:ext uri="{9D8B030D-6E8A-4147-A177-3AD203B41FA5}">
                      <a16:colId xmlns:a16="http://schemas.microsoft.com/office/drawing/2014/main" val="3037309246"/>
                    </a:ext>
                  </a:extLst>
                </a:gridCol>
              </a:tblGrid>
              <a:tr h="370840">
                <a:tc>
                  <a:txBody>
                    <a:bodyPr/>
                    <a:lstStyle/>
                    <a:p>
                      <a:r>
                        <a:rPr lang="en-US" b="0" dirty="0">
                          <a:solidFill>
                            <a:schemeClr val="tx1"/>
                          </a:solidFill>
                        </a:rPr>
                        <a:t>20 – 31 Aug</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b="0" dirty="0">
                          <a:solidFill>
                            <a:schemeClr val="tx1"/>
                          </a:solidFill>
                        </a:rPr>
                        <a:t>1 guest researcher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sz="1800" b="0" dirty="0" err="1">
                          <a:solidFill>
                            <a:schemeClr val="tx1"/>
                          </a:solidFill>
                        </a:rPr>
                        <a:t>PeRMS</a:t>
                      </a:r>
                      <a:r>
                        <a:rPr lang="en-US" sz="1800" b="0" dirty="0">
                          <a:solidFill>
                            <a:schemeClr val="tx1"/>
                          </a:solidFill>
                        </a:rPr>
                        <a:t> (Peruvian Register of Marine Species)</a:t>
                      </a:r>
                      <a:endParaRPr lang="en-US" b="0" dirty="0">
                        <a:solidFill>
                          <a:schemeClr val="tx1"/>
                        </a:solidFill>
                      </a:endParaRPr>
                    </a:p>
                  </a:txBody>
                  <a:tcPr>
                    <a:lnL w="12700" cap="flat" cmpd="sng" algn="ctr">
                      <a:solidFill>
                        <a:schemeClr val="tx1"/>
                      </a:solid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85465614"/>
                  </a:ext>
                </a:extLst>
              </a:tr>
            </a:tbl>
          </a:graphicData>
        </a:graphic>
      </p:graphicFrame>
      <p:pic>
        <p:nvPicPr>
          <p:cNvPr id="11" name="Picture 10" descr="A blue and black logo&#10;&#10;Description automatically generated">
            <a:extLst>
              <a:ext uri="{FF2B5EF4-FFF2-40B4-BE49-F238E27FC236}">
                <a16:creationId xmlns:a16="http://schemas.microsoft.com/office/drawing/2014/main" id="{68B4ABA4-E8BF-827A-19FC-E01F9095ED5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3283" y="2649366"/>
            <a:ext cx="1649896" cy="483368"/>
          </a:xfrm>
          <a:prstGeom prst="rect">
            <a:avLst/>
          </a:prstGeom>
        </p:spPr>
      </p:pic>
      <p:pic>
        <p:nvPicPr>
          <p:cNvPr id="15" name="Picture 14" descr="A close-up of a logo&#10;&#10;Description automatically generated">
            <a:extLst>
              <a:ext uri="{FF2B5EF4-FFF2-40B4-BE49-F238E27FC236}">
                <a16:creationId xmlns:a16="http://schemas.microsoft.com/office/drawing/2014/main" id="{674BDC9A-7CCF-0F72-D4BE-846828613CD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94874" y="2533413"/>
            <a:ext cx="1939822" cy="584799"/>
          </a:xfrm>
          <a:prstGeom prst="rect">
            <a:avLst/>
          </a:prstGeom>
        </p:spPr>
      </p:pic>
      <p:pic>
        <p:nvPicPr>
          <p:cNvPr id="6146" name="Picture 2" descr="FAQ | EurOBIS">
            <a:extLst>
              <a:ext uri="{FF2B5EF4-FFF2-40B4-BE49-F238E27FC236}">
                <a16:creationId xmlns:a16="http://schemas.microsoft.com/office/drawing/2014/main" id="{1862A9D5-EFE5-9C30-B95A-4E559ECC5DD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454353" y="2649366"/>
            <a:ext cx="1407993" cy="546514"/>
          </a:xfrm>
          <a:prstGeom prst="rect">
            <a:avLst/>
          </a:prstGeom>
          <a:noFill/>
          <a:extLst>
            <a:ext uri="{909E8E84-426E-40DD-AFC4-6F175D3DCCD1}">
              <a14:hiddenFill xmlns:a14="http://schemas.microsoft.com/office/drawing/2010/main">
                <a:solidFill>
                  <a:srgbClr val="FFFFFF"/>
                </a:solidFill>
              </a14:hiddenFill>
            </a:ext>
          </a:extLst>
        </p:spPr>
      </p:pic>
      <p:grpSp>
        <p:nvGrpSpPr>
          <p:cNvPr id="19" name="Group 18">
            <a:extLst>
              <a:ext uri="{FF2B5EF4-FFF2-40B4-BE49-F238E27FC236}">
                <a16:creationId xmlns:a16="http://schemas.microsoft.com/office/drawing/2014/main" id="{1CCF4A83-1770-F547-C119-FADE43BA70F4}"/>
              </a:ext>
            </a:extLst>
          </p:cNvPr>
          <p:cNvGrpSpPr/>
          <p:nvPr/>
        </p:nvGrpSpPr>
        <p:grpSpPr>
          <a:xfrm>
            <a:off x="9478498" y="1999309"/>
            <a:ext cx="2713502" cy="891741"/>
            <a:chOff x="9720470" y="2657360"/>
            <a:chExt cx="3130826" cy="941380"/>
          </a:xfrm>
        </p:grpSpPr>
        <p:sp>
          <p:nvSpPr>
            <p:cNvPr id="18" name="Rectangle 17">
              <a:extLst>
                <a:ext uri="{FF2B5EF4-FFF2-40B4-BE49-F238E27FC236}">
                  <a16:creationId xmlns:a16="http://schemas.microsoft.com/office/drawing/2014/main" id="{14981793-2A55-1165-B68B-8517575BCC8F}"/>
                </a:ext>
              </a:extLst>
            </p:cNvPr>
            <p:cNvSpPr/>
            <p:nvPr/>
          </p:nvSpPr>
          <p:spPr>
            <a:xfrm>
              <a:off x="9720470" y="2657360"/>
              <a:ext cx="3130826" cy="94138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pic>
          <p:nvPicPr>
            <p:cNvPr id="6150" name="Picture 6" descr="Atlas Marino">
              <a:extLst>
                <a:ext uri="{FF2B5EF4-FFF2-40B4-BE49-F238E27FC236}">
                  <a16:creationId xmlns:a16="http://schemas.microsoft.com/office/drawing/2014/main" id="{4762EAE2-1E5B-7775-8B81-3A9D1EA2D5D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881151" y="2669414"/>
              <a:ext cx="2853021" cy="850155"/>
            </a:xfrm>
            <a:prstGeom prst="rect">
              <a:avLst/>
            </a:prstGeom>
            <a:noFill/>
            <a:extLst>
              <a:ext uri="{909E8E84-426E-40DD-AFC4-6F175D3DCCD1}">
                <a14:hiddenFill xmlns:a14="http://schemas.microsoft.com/office/drawing/2010/main">
                  <a:solidFill>
                    <a:srgbClr val="FFFFFF"/>
                  </a:solidFill>
                </a14:hiddenFill>
              </a:ext>
            </a:extLst>
          </p:spPr>
        </p:pic>
      </p:grpSp>
      <p:pic>
        <p:nvPicPr>
          <p:cNvPr id="6152" name="Picture 8" descr="Royal Belgian Institute of Natural Sciences | AQUACROSS">
            <a:extLst>
              <a:ext uri="{FF2B5EF4-FFF2-40B4-BE49-F238E27FC236}">
                <a16:creationId xmlns:a16="http://schemas.microsoft.com/office/drawing/2014/main" id="{7C047162-4A9D-068E-4764-43F5910FEC9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353130" y="2846343"/>
            <a:ext cx="1883673" cy="787254"/>
          </a:xfrm>
          <a:prstGeom prst="rect">
            <a:avLst/>
          </a:prstGeom>
          <a:noFill/>
          <a:extLst>
            <a:ext uri="{909E8E84-426E-40DD-AFC4-6F175D3DCCD1}">
              <a14:hiddenFill xmlns:a14="http://schemas.microsoft.com/office/drawing/2010/main">
                <a:solidFill>
                  <a:srgbClr val="FFFFFF"/>
                </a:solidFill>
              </a14:hiddenFill>
            </a:ext>
          </a:extLst>
        </p:spPr>
      </p:pic>
      <p:sp>
        <p:nvSpPr>
          <p:cNvPr id="5" name="Title 4">
            <a:extLst>
              <a:ext uri="{FF2B5EF4-FFF2-40B4-BE49-F238E27FC236}">
                <a16:creationId xmlns:a16="http://schemas.microsoft.com/office/drawing/2014/main" id="{C9913F3F-0C45-CE3A-F2BE-D5A3F027887C}"/>
              </a:ext>
            </a:extLst>
          </p:cNvPr>
          <p:cNvSpPr>
            <a:spLocks noGrp="1"/>
          </p:cNvSpPr>
          <p:nvPr>
            <p:ph type="title"/>
          </p:nvPr>
        </p:nvSpPr>
        <p:spPr>
          <a:xfrm>
            <a:off x="838200" y="871515"/>
            <a:ext cx="9515168" cy="954107"/>
          </a:xfrm>
        </p:spPr>
        <p:txBody>
          <a:bodyPr/>
          <a:lstStyle/>
          <a:p>
            <a:r>
              <a:rPr lang="en-US" dirty="0"/>
              <a:t>Capacity development and knowledge transfer/exchange</a:t>
            </a:r>
          </a:p>
        </p:txBody>
      </p:sp>
    </p:spTree>
    <p:extLst>
      <p:ext uri="{BB962C8B-B14F-4D97-AF65-F5344CB8AC3E}">
        <p14:creationId xmlns:p14="http://schemas.microsoft.com/office/powerpoint/2010/main" val="13893211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602F86DB-81BB-9997-2632-E69FA3DAA127}"/>
              </a:ext>
            </a:extLst>
          </p:cNvPr>
          <p:cNvSpPr>
            <a:spLocks noGrp="1"/>
          </p:cNvSpPr>
          <p:nvPr>
            <p:ph type="subTitle" idx="10"/>
          </p:nvPr>
        </p:nvSpPr>
        <p:spPr/>
        <p:txBody>
          <a:bodyPr/>
          <a:lstStyle/>
          <a:p>
            <a:endParaRPr lang="en-US"/>
          </a:p>
        </p:txBody>
      </p:sp>
      <p:sp>
        <p:nvSpPr>
          <p:cNvPr id="4" name="Title 3">
            <a:extLst>
              <a:ext uri="{FF2B5EF4-FFF2-40B4-BE49-F238E27FC236}">
                <a16:creationId xmlns:a16="http://schemas.microsoft.com/office/drawing/2014/main" id="{8FB48524-F9F6-08B4-BB94-9207864B3E04}"/>
              </a:ext>
            </a:extLst>
          </p:cNvPr>
          <p:cNvSpPr>
            <a:spLocks noGrp="1"/>
          </p:cNvSpPr>
          <p:nvPr>
            <p:ph type="title"/>
          </p:nvPr>
        </p:nvSpPr>
        <p:spPr>
          <a:xfrm>
            <a:off x="838200" y="871515"/>
            <a:ext cx="2939867" cy="2222046"/>
          </a:xfrm>
        </p:spPr>
        <p:txBody>
          <a:bodyPr>
            <a:normAutofit/>
          </a:bodyPr>
          <a:lstStyle/>
          <a:p>
            <a:r>
              <a:rPr lang="en-US" dirty="0">
                <a:solidFill>
                  <a:schemeClr val="tx2"/>
                </a:solidFill>
              </a:rPr>
              <a:t>NDC-BE testimonial as examples for other countries at IOC assembly</a:t>
            </a:r>
          </a:p>
        </p:txBody>
      </p:sp>
      <p:pic>
        <p:nvPicPr>
          <p:cNvPr id="5" name="Picture 4">
            <a:extLst>
              <a:ext uri="{FF2B5EF4-FFF2-40B4-BE49-F238E27FC236}">
                <a16:creationId xmlns:a16="http://schemas.microsoft.com/office/drawing/2014/main" id="{810826A5-90E0-BA4C-3569-4C265D5D3A96}"/>
              </a:ext>
            </a:extLst>
          </p:cNvPr>
          <p:cNvPicPr>
            <a:picLocks noChangeAspect="1"/>
          </p:cNvPicPr>
          <p:nvPr/>
        </p:nvPicPr>
        <p:blipFill rotWithShape="1">
          <a:blip r:embed="rId2"/>
          <a:srcRect t="760"/>
          <a:stretch/>
        </p:blipFill>
        <p:spPr>
          <a:xfrm>
            <a:off x="7926950" y="920361"/>
            <a:ext cx="3695712" cy="4906171"/>
          </a:xfrm>
          <a:prstGeom prst="rect">
            <a:avLst/>
          </a:prstGeom>
        </p:spPr>
      </p:pic>
      <p:pic>
        <p:nvPicPr>
          <p:cNvPr id="6" name="Picture 2" descr="Graphical user interface, application, website&#10;&#10;Description automatically generated">
            <a:extLst>
              <a:ext uri="{FF2B5EF4-FFF2-40B4-BE49-F238E27FC236}">
                <a16:creationId xmlns:a16="http://schemas.microsoft.com/office/drawing/2014/main" id="{ADA18E12-D3A3-6BF6-9C19-CF5C10B46F81}"/>
              </a:ext>
            </a:extLst>
          </p:cNvPr>
          <p:cNvPicPr>
            <a:picLocks noChangeAspect="1"/>
          </p:cNvPicPr>
          <p:nvPr/>
        </p:nvPicPr>
        <p:blipFill>
          <a:blip r:embed="rId3"/>
          <a:stretch>
            <a:fillRect/>
          </a:stretch>
        </p:blipFill>
        <p:spPr>
          <a:xfrm>
            <a:off x="4046929" y="920360"/>
            <a:ext cx="3611159" cy="4906171"/>
          </a:xfrm>
          <a:custGeom>
            <a:avLst/>
            <a:gdLst/>
            <a:ahLst/>
            <a:cxnLst/>
            <a:rect l="l" t="t" r="r" b="b"/>
            <a:pathLst>
              <a:path w="2619375" h="1860000">
                <a:moveTo>
                  <a:pt x="0" y="0"/>
                </a:moveTo>
                <a:lnTo>
                  <a:pt x="2619375" y="0"/>
                </a:lnTo>
                <a:lnTo>
                  <a:pt x="2619375" y="1860000"/>
                </a:lnTo>
                <a:lnTo>
                  <a:pt x="0" y="1860000"/>
                </a:lnTo>
                <a:close/>
              </a:path>
            </a:pathLst>
          </a:custGeom>
        </p:spPr>
      </p:pic>
      <p:pic>
        <p:nvPicPr>
          <p:cNvPr id="7" name="Picture 2" descr="Intergovernmental Oceanographic Commission of the United Nations  Educational, Scientific and Cultural Organization | AQUACROSS">
            <a:extLst>
              <a:ext uri="{FF2B5EF4-FFF2-40B4-BE49-F238E27FC236}">
                <a16:creationId xmlns:a16="http://schemas.microsoft.com/office/drawing/2014/main" id="{DFB4B1A0-2760-66F9-FB32-F2C4BD5561D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7342" y="3488325"/>
            <a:ext cx="3976085" cy="1998996"/>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8">
            <a:extLst>
              <a:ext uri="{FF2B5EF4-FFF2-40B4-BE49-F238E27FC236}">
                <a16:creationId xmlns:a16="http://schemas.microsoft.com/office/drawing/2014/main" id="{EDE6F616-015C-BFB3-1452-6FE00D88CA00}"/>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8026963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9B918-B345-2813-B017-352DE76A0EEC}"/>
              </a:ext>
            </a:extLst>
          </p:cNvPr>
          <p:cNvSpPr>
            <a:spLocks noGrp="1"/>
          </p:cNvSpPr>
          <p:nvPr>
            <p:ph type="ctrTitle"/>
          </p:nvPr>
        </p:nvSpPr>
        <p:spPr>
          <a:xfrm>
            <a:off x="1220632" y="3906052"/>
            <a:ext cx="4875368" cy="954108"/>
          </a:xfrm>
        </p:spPr>
        <p:txBody>
          <a:bodyPr/>
          <a:lstStyle/>
          <a:p>
            <a:r>
              <a:rPr lang="en-US" dirty="0"/>
              <a:t>Core-group members NDC-BE presentations</a:t>
            </a:r>
          </a:p>
        </p:txBody>
      </p:sp>
      <p:sp>
        <p:nvSpPr>
          <p:cNvPr id="3" name="Subtitle 2">
            <a:extLst>
              <a:ext uri="{FF2B5EF4-FFF2-40B4-BE49-F238E27FC236}">
                <a16:creationId xmlns:a16="http://schemas.microsoft.com/office/drawing/2014/main" id="{044AB3A5-37FA-626E-66EC-0B8D749CDA6B}"/>
              </a:ext>
            </a:extLst>
          </p:cNvPr>
          <p:cNvSpPr>
            <a:spLocks noGrp="1"/>
          </p:cNvSpPr>
          <p:nvPr>
            <p:ph type="subTitle" idx="1"/>
          </p:nvPr>
        </p:nvSpPr>
        <p:spPr>
          <a:xfrm>
            <a:off x="5683045" y="3319362"/>
            <a:ext cx="6351638" cy="2127489"/>
          </a:xfrm>
        </p:spPr>
        <p:txBody>
          <a:bodyPr>
            <a:normAutofit/>
          </a:bodyPr>
          <a:lstStyle/>
          <a:p>
            <a:pPr marL="342900" indent="-342900">
              <a:buFont typeface="Arial" panose="020B0604020202020204" pitchFamily="34" charset="0"/>
              <a:buChar char="•"/>
            </a:pPr>
            <a:r>
              <a:rPr lang="en-US" dirty="0"/>
              <a:t>Diana Di Nitto – VUB</a:t>
            </a:r>
          </a:p>
          <a:p>
            <a:pPr marL="342900" indent="-342900">
              <a:buFont typeface="Arial" panose="020B0604020202020204" pitchFamily="34" charset="0"/>
              <a:buChar char="•"/>
            </a:pPr>
            <a:r>
              <a:rPr lang="en-US" dirty="0"/>
              <a:t>Patricia Morales – NGO Mundus Maris</a:t>
            </a:r>
          </a:p>
          <a:p>
            <a:pPr marL="342900" indent="-342900">
              <a:buFont typeface="Arial" panose="020B0604020202020204" pitchFamily="34" charset="0"/>
              <a:buChar char="•"/>
            </a:pPr>
            <a:r>
              <a:rPr lang="en-US" dirty="0"/>
              <a:t>Nele Rabijns – DKBUZA</a:t>
            </a:r>
          </a:p>
          <a:p>
            <a:pPr marL="342900" indent="-342900">
              <a:buFont typeface="Arial" panose="020B0604020202020204" pitchFamily="34" charset="0"/>
              <a:buChar char="•"/>
            </a:pPr>
            <a:r>
              <a:rPr lang="en-US" dirty="0"/>
              <a:t>Lennert Tyberghein – VLIZ Marine Data Center</a:t>
            </a:r>
          </a:p>
          <a:p>
            <a:pPr marL="342900" indent="-342900">
              <a:buFont typeface="Arial" panose="020B0604020202020204" pitchFamily="34" charset="0"/>
              <a:buChar char="•"/>
            </a:pPr>
            <a:endParaRPr lang="en-US" dirty="0"/>
          </a:p>
        </p:txBody>
      </p:sp>
    </p:spTree>
    <p:extLst>
      <p:ext uri="{BB962C8B-B14F-4D97-AF65-F5344CB8AC3E}">
        <p14:creationId xmlns:p14="http://schemas.microsoft.com/office/powerpoint/2010/main" val="1807287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E924D-B758-1735-058D-2AF8B02650C8}"/>
              </a:ext>
            </a:extLst>
          </p:cNvPr>
          <p:cNvSpPr>
            <a:spLocks noGrp="1"/>
          </p:cNvSpPr>
          <p:nvPr>
            <p:ph type="ctrTitle"/>
          </p:nvPr>
        </p:nvSpPr>
        <p:spPr>
          <a:xfrm>
            <a:off x="2292348" y="4063347"/>
            <a:ext cx="6514768" cy="954108"/>
          </a:xfrm>
        </p:spPr>
        <p:txBody>
          <a:bodyPr>
            <a:normAutofit fontScale="90000"/>
          </a:bodyPr>
          <a:lstStyle/>
          <a:p>
            <a:r>
              <a:rPr lang="en-US" sz="3200" dirty="0"/>
              <a:t>Diana Di Nitto – Vrije Universiteit Brussel</a:t>
            </a:r>
          </a:p>
        </p:txBody>
      </p:sp>
      <p:sp>
        <p:nvSpPr>
          <p:cNvPr id="3" name="Subtitle 2">
            <a:extLst>
              <a:ext uri="{FF2B5EF4-FFF2-40B4-BE49-F238E27FC236}">
                <a16:creationId xmlns:a16="http://schemas.microsoft.com/office/drawing/2014/main" id="{C2356E06-FF11-E3E4-69B8-B68763F5B080}"/>
              </a:ext>
            </a:extLst>
          </p:cNvPr>
          <p:cNvSpPr>
            <a:spLocks noGrp="1"/>
          </p:cNvSpPr>
          <p:nvPr>
            <p:ph type="subTitle" idx="1"/>
          </p:nvPr>
        </p:nvSpPr>
        <p:spPr/>
        <p:txBody>
          <a:bodyPr>
            <a:normAutofit fontScale="92500" lnSpcReduction="10000"/>
          </a:bodyPr>
          <a:lstStyle/>
          <a:p>
            <a:r>
              <a:rPr lang="en-US" sz="2400" dirty="0"/>
              <a:t>Core-group member NDC-BE</a:t>
            </a:r>
          </a:p>
        </p:txBody>
      </p:sp>
      <p:pic>
        <p:nvPicPr>
          <p:cNvPr id="4" name="Content Placeholder 4">
            <a:extLst>
              <a:ext uri="{FF2B5EF4-FFF2-40B4-BE49-F238E27FC236}">
                <a16:creationId xmlns:a16="http://schemas.microsoft.com/office/drawing/2014/main" id="{EF475C94-0EEA-BE77-5ABB-F3069261089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765581" y="5267740"/>
            <a:ext cx="908523" cy="1359992"/>
          </a:xfrm>
          <a:prstGeom prst="rect">
            <a:avLst/>
          </a:prstGeom>
        </p:spPr>
      </p:pic>
    </p:spTree>
    <p:extLst>
      <p:ext uri="{BB962C8B-B14F-4D97-AF65-F5344CB8AC3E}">
        <p14:creationId xmlns:p14="http://schemas.microsoft.com/office/powerpoint/2010/main" val="16150190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BA4F7E14-4BB9-A4D8-CC56-45D0CB668B5D}"/>
              </a:ext>
            </a:extLst>
          </p:cNvPr>
          <p:cNvSpPr>
            <a:spLocks noGrp="1"/>
          </p:cNvSpPr>
          <p:nvPr>
            <p:ph type="subTitle" idx="10"/>
          </p:nvPr>
        </p:nvSpPr>
        <p:spPr/>
        <p:txBody>
          <a:bodyPr vert="horz" lIns="91440" tIns="45720" rIns="91440" bIns="45720" rtlCol="0" anchor="t">
            <a:normAutofit/>
          </a:bodyPr>
          <a:lstStyle/>
          <a:p>
            <a:r>
              <a:rPr lang="en-US">
                <a:latin typeface="Sofia Pro"/>
              </a:rPr>
              <a:t>2023 Ocean Decade actions</a:t>
            </a:r>
            <a:endParaRPr lang="en-US"/>
          </a:p>
        </p:txBody>
      </p:sp>
      <p:pic>
        <p:nvPicPr>
          <p:cNvPr id="8" name="Picture 7">
            <a:extLst>
              <a:ext uri="{FF2B5EF4-FFF2-40B4-BE49-F238E27FC236}">
                <a16:creationId xmlns:a16="http://schemas.microsoft.com/office/drawing/2014/main" id="{EEDAC7DA-BD08-C8A7-73A0-37CA8A71EF90}"/>
              </a:ext>
            </a:extLst>
          </p:cNvPr>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rcRect t="23266" b="4081"/>
          <a:stretch/>
        </p:blipFill>
        <p:spPr>
          <a:xfrm>
            <a:off x="234575" y="2956743"/>
            <a:ext cx="5995206" cy="3266776"/>
          </a:xfrm>
          <a:prstGeom prst="rect">
            <a:avLst/>
          </a:prstGeom>
        </p:spPr>
      </p:pic>
      <p:pic>
        <p:nvPicPr>
          <p:cNvPr id="10" name="Picture 9">
            <a:extLst>
              <a:ext uri="{FF2B5EF4-FFF2-40B4-BE49-F238E27FC236}">
                <a16:creationId xmlns:a16="http://schemas.microsoft.com/office/drawing/2014/main" id="{A246445D-9745-C38D-13D8-CDD81ACFF3AE}"/>
              </a:ext>
            </a:extLst>
          </p:cNvPr>
          <p:cNvPicPr>
            <a:picLocks noChangeAspect="1"/>
          </p:cNvPicPr>
          <p:nvPr/>
        </p:nvPicPr>
        <p:blipFill rotWithShape="1">
          <a:blip r:embed="rId4">
            <a:extLst>
              <a:ext uri="{28A0092B-C50C-407E-A947-70E740481C1C}">
                <a14:useLocalDpi xmlns:a14="http://schemas.microsoft.com/office/drawing/2010/main" val="0"/>
              </a:ext>
            </a:extLst>
          </a:blip>
          <a:srcRect l="7618" t="27103" r="9626" b="9387"/>
          <a:stretch/>
        </p:blipFill>
        <p:spPr>
          <a:xfrm>
            <a:off x="6387866" y="2956743"/>
            <a:ext cx="5675609" cy="3266775"/>
          </a:xfrm>
          <a:prstGeom prst="rect">
            <a:avLst/>
          </a:prstGeom>
        </p:spPr>
      </p:pic>
      <p:graphicFrame>
        <p:nvGraphicFramePr>
          <p:cNvPr id="11" name="Table 10">
            <a:extLst>
              <a:ext uri="{FF2B5EF4-FFF2-40B4-BE49-F238E27FC236}">
                <a16:creationId xmlns:a16="http://schemas.microsoft.com/office/drawing/2014/main" id="{B8F59F80-0BBC-DB6D-1CE0-48D686BEE971}"/>
              </a:ext>
            </a:extLst>
          </p:cNvPr>
          <p:cNvGraphicFramePr>
            <a:graphicFrameLocks noGrp="1"/>
          </p:cNvGraphicFramePr>
          <p:nvPr/>
        </p:nvGraphicFramePr>
        <p:xfrm>
          <a:off x="913033" y="1872047"/>
          <a:ext cx="10310138" cy="640080"/>
        </p:xfrm>
        <a:graphic>
          <a:graphicData uri="http://schemas.openxmlformats.org/drawingml/2006/table">
            <a:tbl>
              <a:tblPr firstRow="1" bandRow="1">
                <a:tableStyleId>{5C22544A-7EE6-4342-B048-85BDC9FD1C3A}</a:tableStyleId>
              </a:tblPr>
              <a:tblGrid>
                <a:gridCol w="1840090">
                  <a:extLst>
                    <a:ext uri="{9D8B030D-6E8A-4147-A177-3AD203B41FA5}">
                      <a16:colId xmlns:a16="http://schemas.microsoft.com/office/drawing/2014/main" val="997747812"/>
                    </a:ext>
                  </a:extLst>
                </a:gridCol>
                <a:gridCol w="5743987">
                  <a:extLst>
                    <a:ext uri="{9D8B030D-6E8A-4147-A177-3AD203B41FA5}">
                      <a16:colId xmlns:a16="http://schemas.microsoft.com/office/drawing/2014/main" val="1691275081"/>
                    </a:ext>
                  </a:extLst>
                </a:gridCol>
                <a:gridCol w="2726061">
                  <a:extLst>
                    <a:ext uri="{9D8B030D-6E8A-4147-A177-3AD203B41FA5}">
                      <a16:colId xmlns:a16="http://schemas.microsoft.com/office/drawing/2014/main" val="1559354293"/>
                    </a:ext>
                  </a:extLst>
                </a:gridCol>
              </a:tblGrid>
              <a:tr h="370840">
                <a:tc>
                  <a:txBody>
                    <a:bodyPr/>
                    <a:lstStyle/>
                    <a:p>
                      <a:r>
                        <a:rPr lang="en-US" b="0" dirty="0">
                          <a:solidFill>
                            <a:schemeClr val="tx1"/>
                          </a:solidFill>
                        </a:rPr>
                        <a:t>21 – 22 Aug</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b="0" dirty="0">
                          <a:solidFill>
                            <a:schemeClr val="tx1"/>
                          </a:solidFill>
                        </a:rPr>
                        <a:t>Hybrid workshop: MICA-IUCN Red List of Mangrove Ecosystems in Mombasa, Kenya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b="0" dirty="0">
                          <a:solidFill>
                            <a:schemeClr val="tx1"/>
                          </a:solidFill>
                        </a:rPr>
                        <a:t>By VUB (MICA Project)</a:t>
                      </a:r>
                    </a:p>
                  </a:txBody>
                  <a:tcPr>
                    <a:lnL w="12700" cap="flat" cmpd="sng" algn="ctr">
                      <a:solidFill>
                        <a:schemeClr val="tx1"/>
                      </a:solid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088761894"/>
                  </a:ext>
                </a:extLst>
              </a:tr>
            </a:tbl>
          </a:graphicData>
        </a:graphic>
      </p:graphicFrame>
      <p:sp>
        <p:nvSpPr>
          <p:cNvPr id="7" name="Title 6">
            <a:extLst>
              <a:ext uri="{FF2B5EF4-FFF2-40B4-BE49-F238E27FC236}">
                <a16:creationId xmlns:a16="http://schemas.microsoft.com/office/drawing/2014/main" id="{8C5AFDEE-5666-D12F-BED3-B40B713CF889}"/>
              </a:ext>
            </a:extLst>
          </p:cNvPr>
          <p:cNvSpPr>
            <a:spLocks noGrp="1"/>
          </p:cNvSpPr>
          <p:nvPr>
            <p:ph type="title"/>
          </p:nvPr>
        </p:nvSpPr>
        <p:spPr>
          <a:xfrm>
            <a:off x="838200" y="871515"/>
            <a:ext cx="9135550" cy="954107"/>
          </a:xfrm>
        </p:spPr>
        <p:txBody>
          <a:bodyPr/>
          <a:lstStyle/>
          <a:p>
            <a:r>
              <a:rPr lang="en-US" dirty="0"/>
              <a:t>Knowledge transfer/exchange</a:t>
            </a:r>
          </a:p>
        </p:txBody>
      </p:sp>
    </p:spTree>
    <p:extLst>
      <p:ext uri="{BB962C8B-B14F-4D97-AF65-F5344CB8AC3E}">
        <p14:creationId xmlns:p14="http://schemas.microsoft.com/office/powerpoint/2010/main" val="6445964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BA4F7E14-4BB9-A4D8-CC56-45D0CB668B5D}"/>
              </a:ext>
            </a:extLst>
          </p:cNvPr>
          <p:cNvSpPr>
            <a:spLocks noGrp="1"/>
          </p:cNvSpPr>
          <p:nvPr>
            <p:ph type="subTitle" idx="10"/>
          </p:nvPr>
        </p:nvSpPr>
        <p:spPr/>
        <p:txBody>
          <a:bodyPr vert="horz" lIns="91440" tIns="45720" rIns="91440" bIns="45720" rtlCol="0" anchor="t">
            <a:normAutofit/>
          </a:bodyPr>
          <a:lstStyle/>
          <a:p>
            <a:r>
              <a:rPr lang="en-US">
                <a:latin typeface="Sofia Pro"/>
              </a:rPr>
              <a:t>2023 Ocean Decade actions</a:t>
            </a:r>
            <a:endParaRPr lang="en-US"/>
          </a:p>
        </p:txBody>
      </p:sp>
      <p:sp>
        <p:nvSpPr>
          <p:cNvPr id="5" name="Rechthoek 4">
            <a:extLst>
              <a:ext uri="{FF2B5EF4-FFF2-40B4-BE49-F238E27FC236}">
                <a16:creationId xmlns:a16="http://schemas.microsoft.com/office/drawing/2014/main" id="{8A43AFA8-FDAF-F620-4944-0F649C3C0AE5}"/>
              </a:ext>
            </a:extLst>
          </p:cNvPr>
          <p:cNvSpPr/>
          <p:nvPr/>
        </p:nvSpPr>
        <p:spPr>
          <a:xfrm>
            <a:off x="3288483" y="4445553"/>
            <a:ext cx="6756665" cy="1107996"/>
          </a:xfrm>
          <a:prstGeom prst="rect">
            <a:avLst/>
          </a:prstGeom>
          <a:solidFill>
            <a:srgbClr val="C00000">
              <a:alpha val="78810"/>
            </a:srgbClr>
          </a:solidFill>
        </p:spPr>
        <p:txBody>
          <a:bodyPr wrap="square">
            <a:spAutoFit/>
          </a:bodyPr>
          <a:lstStyle/>
          <a:p>
            <a:r>
              <a:rPr lang="nl-BE" sz="6600" b="1" dirty="0"/>
              <a:t>IUCN</a:t>
            </a:r>
            <a:endParaRPr lang="nl-BE" sz="6000" b="1" dirty="0"/>
          </a:p>
        </p:txBody>
      </p:sp>
      <p:sp>
        <p:nvSpPr>
          <p:cNvPr id="6" name="Rechthoek 4">
            <a:extLst>
              <a:ext uri="{FF2B5EF4-FFF2-40B4-BE49-F238E27FC236}">
                <a16:creationId xmlns:a16="http://schemas.microsoft.com/office/drawing/2014/main" id="{0D611CB6-A55D-D193-A2A3-31619CC0A679}"/>
              </a:ext>
            </a:extLst>
          </p:cNvPr>
          <p:cNvSpPr/>
          <p:nvPr/>
        </p:nvSpPr>
        <p:spPr>
          <a:xfrm>
            <a:off x="3288483" y="2596616"/>
            <a:ext cx="6756665" cy="1107996"/>
          </a:xfrm>
          <a:prstGeom prst="rect">
            <a:avLst/>
          </a:prstGeom>
          <a:solidFill>
            <a:schemeClr val="accent1">
              <a:alpha val="60000"/>
            </a:schemeClr>
          </a:solidFill>
        </p:spPr>
        <p:txBody>
          <a:bodyPr wrap="square">
            <a:spAutoFit/>
          </a:bodyPr>
          <a:lstStyle/>
          <a:p>
            <a:r>
              <a:rPr lang="nl-BE" sz="6600" b="1" dirty="0"/>
              <a:t>MICA</a:t>
            </a:r>
            <a:endParaRPr lang="nl-BE" sz="6000" b="1" dirty="0"/>
          </a:p>
        </p:txBody>
      </p:sp>
      <p:sp>
        <p:nvSpPr>
          <p:cNvPr id="9" name="Tekstvak 5">
            <a:extLst>
              <a:ext uri="{FF2B5EF4-FFF2-40B4-BE49-F238E27FC236}">
                <a16:creationId xmlns:a16="http://schemas.microsoft.com/office/drawing/2014/main" id="{0A767802-197A-893A-234C-9E84F49B3AF9}"/>
              </a:ext>
            </a:extLst>
          </p:cNvPr>
          <p:cNvSpPr txBox="1"/>
          <p:nvPr/>
        </p:nvSpPr>
        <p:spPr>
          <a:xfrm>
            <a:off x="5596099" y="2885743"/>
            <a:ext cx="5389228" cy="1293560"/>
          </a:xfrm>
          <a:prstGeom prst="rect">
            <a:avLst/>
          </a:prstGeom>
          <a:solidFill>
            <a:schemeClr val="accent5">
              <a:lumMod val="60000"/>
              <a:lumOff val="40000"/>
              <a:alpha val="51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35719" tIns="35719" rIns="35719" bIns="35719" numCol="1" spcCol="38100" rtlCol="0" anchor="ctr">
            <a:spAutoFit/>
          </a:bodyPr>
          <a:lstStyle/>
          <a:p>
            <a:endParaRPr lang="en-GB" sz="2000" i="1" dirty="0"/>
          </a:p>
          <a:p>
            <a:r>
              <a:rPr lang="en-GB" sz="2000" i="1" dirty="0"/>
              <a:t>    ‘Mangroves – International Coordination Action'</a:t>
            </a:r>
            <a:endParaRPr lang="nl-BE" sz="2000" i="1" dirty="0"/>
          </a:p>
          <a:p>
            <a:r>
              <a:rPr lang="en-GB" sz="2250" dirty="0"/>
              <a:t> </a:t>
            </a:r>
            <a:endParaRPr lang="nl-BE" sz="2250" dirty="0"/>
          </a:p>
          <a:p>
            <a:pPr defTabSz="410751" fontAlgn="auto">
              <a:spcBef>
                <a:spcPts val="0"/>
              </a:spcBef>
              <a:spcAft>
                <a:spcPts val="0"/>
              </a:spcAft>
            </a:pPr>
            <a:endParaRPr lang="nl-BE" sz="1687" dirty="0">
              <a:solidFill>
                <a:srgbClr val="000000"/>
              </a:solidFill>
              <a:latin typeface="Helvetica Neue Medium"/>
              <a:ea typeface="Helvetica Neue Medium"/>
              <a:cs typeface="Helvetica Neue Medium"/>
              <a:sym typeface="Helvetica Neue Medium"/>
            </a:endParaRPr>
          </a:p>
        </p:txBody>
      </p:sp>
      <p:pic>
        <p:nvPicPr>
          <p:cNvPr id="12" name="Content Placeholder 4">
            <a:extLst>
              <a:ext uri="{FF2B5EF4-FFF2-40B4-BE49-F238E27FC236}">
                <a16:creationId xmlns:a16="http://schemas.microsoft.com/office/drawing/2014/main" id="{BA317F4F-437F-DE67-FE76-06890CC2981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45580" y="825090"/>
            <a:ext cx="1489095" cy="2229066"/>
          </a:xfrm>
          <a:prstGeom prst="rect">
            <a:avLst/>
          </a:prstGeom>
        </p:spPr>
      </p:pic>
      <p:pic>
        <p:nvPicPr>
          <p:cNvPr id="13" name="Picture 12" descr="Shape&#10;&#10;Description automatically generated with low confidence">
            <a:extLst>
              <a:ext uri="{FF2B5EF4-FFF2-40B4-BE49-F238E27FC236}">
                <a16:creationId xmlns:a16="http://schemas.microsoft.com/office/drawing/2014/main" id="{38ACF40F-F71F-5E02-2BE2-BF500F82C8FA}"/>
              </a:ext>
            </a:extLst>
          </p:cNvPr>
          <p:cNvPicPr>
            <a:picLocks noChangeAspect="1"/>
          </p:cNvPicPr>
          <p:nvPr/>
        </p:nvPicPr>
        <p:blipFill>
          <a:blip r:embed="rId3"/>
          <a:stretch>
            <a:fillRect/>
          </a:stretch>
        </p:blipFill>
        <p:spPr>
          <a:xfrm>
            <a:off x="8445327" y="470471"/>
            <a:ext cx="2540000" cy="2540000"/>
          </a:xfrm>
          <a:prstGeom prst="rect">
            <a:avLst/>
          </a:prstGeom>
        </p:spPr>
      </p:pic>
      <p:pic>
        <p:nvPicPr>
          <p:cNvPr id="14" name="Picture 13" descr="Shape&#10;&#10;Description automatically generated with low confidence">
            <a:extLst>
              <a:ext uri="{FF2B5EF4-FFF2-40B4-BE49-F238E27FC236}">
                <a16:creationId xmlns:a16="http://schemas.microsoft.com/office/drawing/2014/main" id="{C2C7B39A-F342-A833-DD3F-D1B497A2D1B3}"/>
              </a:ext>
            </a:extLst>
          </p:cNvPr>
          <p:cNvPicPr>
            <a:picLocks noChangeAspect="1"/>
          </p:cNvPicPr>
          <p:nvPr/>
        </p:nvPicPr>
        <p:blipFill>
          <a:blip r:embed="rId4"/>
          <a:stretch>
            <a:fillRect/>
          </a:stretch>
        </p:blipFill>
        <p:spPr>
          <a:xfrm>
            <a:off x="3649096" y="3467562"/>
            <a:ext cx="1216201" cy="1216201"/>
          </a:xfrm>
          <a:prstGeom prst="rect">
            <a:avLst/>
          </a:prstGeom>
        </p:spPr>
      </p:pic>
      <p:pic>
        <p:nvPicPr>
          <p:cNvPr id="15" name="Graphic 7">
            <a:extLst>
              <a:ext uri="{FF2B5EF4-FFF2-40B4-BE49-F238E27FC236}">
                <a16:creationId xmlns:a16="http://schemas.microsoft.com/office/drawing/2014/main" id="{1FCB9401-9459-092E-750E-4FCDEF1D4EB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596099" y="4999551"/>
            <a:ext cx="1350836" cy="1322641"/>
          </a:xfrm>
          <a:custGeom>
            <a:avLst/>
            <a:gdLst>
              <a:gd name="connsiteX0" fmla="*/ 0 w 1754434"/>
              <a:gd name="connsiteY0" fmla="*/ 0 h 1717815"/>
              <a:gd name="connsiteX1" fmla="*/ 1754435 w 1754434"/>
              <a:gd name="connsiteY1" fmla="*/ 0 h 1717815"/>
              <a:gd name="connsiteX2" fmla="*/ 1754435 w 1754434"/>
              <a:gd name="connsiteY2" fmla="*/ 1717815 h 1717815"/>
              <a:gd name="connsiteX3" fmla="*/ 0 w 1754434"/>
              <a:gd name="connsiteY3" fmla="*/ 1717815 h 1717815"/>
            </a:gdLst>
            <a:ahLst/>
            <a:cxnLst>
              <a:cxn ang="0">
                <a:pos x="connsiteX0" y="connsiteY0"/>
              </a:cxn>
              <a:cxn ang="0">
                <a:pos x="connsiteX1" y="connsiteY1"/>
              </a:cxn>
              <a:cxn ang="0">
                <a:pos x="connsiteX2" y="connsiteY2"/>
              </a:cxn>
              <a:cxn ang="0">
                <a:pos x="connsiteX3" y="connsiteY3"/>
              </a:cxn>
            </a:cxnLst>
            <a:rect l="l" t="t" r="r" b="b"/>
            <a:pathLst>
              <a:path w="1754434" h="1717815">
                <a:moveTo>
                  <a:pt x="0" y="0"/>
                </a:moveTo>
                <a:lnTo>
                  <a:pt x="1754435" y="0"/>
                </a:lnTo>
                <a:lnTo>
                  <a:pt x="1754435" y="1717815"/>
                </a:lnTo>
                <a:lnTo>
                  <a:pt x="0" y="1717815"/>
                </a:lnTo>
                <a:close/>
              </a:path>
            </a:pathLst>
          </a:custGeom>
        </p:spPr>
      </p:pic>
    </p:spTree>
    <p:extLst>
      <p:ext uri="{BB962C8B-B14F-4D97-AF65-F5344CB8AC3E}">
        <p14:creationId xmlns:p14="http://schemas.microsoft.com/office/powerpoint/2010/main" val="1107302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fbeelding 2">
            <a:extLst>
              <a:ext uri="{FF2B5EF4-FFF2-40B4-BE49-F238E27FC236}">
                <a16:creationId xmlns:a16="http://schemas.microsoft.com/office/drawing/2014/main" id="{E5B9CACD-A1A0-B549-8462-208A167F913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986600" y="314594"/>
            <a:ext cx="9144000" cy="6858000"/>
          </a:xfrm>
          <a:prstGeom prst="rect">
            <a:avLst/>
          </a:prstGeom>
          <a:solidFill>
            <a:srgbClr val="FF0000"/>
          </a:solidFill>
        </p:spPr>
      </p:pic>
      <p:sp>
        <p:nvSpPr>
          <p:cNvPr id="4" name="TextBox 3">
            <a:extLst>
              <a:ext uri="{FF2B5EF4-FFF2-40B4-BE49-F238E27FC236}">
                <a16:creationId xmlns:a16="http://schemas.microsoft.com/office/drawing/2014/main" id="{697BC172-E465-7D8B-8FB4-24237E03504E}"/>
              </a:ext>
            </a:extLst>
          </p:cNvPr>
          <p:cNvSpPr txBox="1"/>
          <p:nvPr/>
        </p:nvSpPr>
        <p:spPr>
          <a:xfrm>
            <a:off x="9617200" y="107035"/>
            <a:ext cx="6096000" cy="2677656"/>
          </a:xfrm>
          <a:prstGeom prst="rect">
            <a:avLst/>
          </a:prstGeom>
          <a:noFill/>
        </p:spPr>
        <p:txBody>
          <a:bodyPr wrap="square">
            <a:spAutoFit/>
          </a:bodyPr>
          <a:lstStyle/>
          <a:p>
            <a:r>
              <a:rPr lang="en-GB" sz="1050" b="1" dirty="0">
                <a:effectLst/>
              </a:rPr>
              <a:t>EUROPE (13)</a:t>
            </a:r>
          </a:p>
          <a:p>
            <a:r>
              <a:rPr lang="en-GB" sz="1050" dirty="0">
                <a:effectLst/>
              </a:rPr>
              <a:t>Vrije Universiteit Brussel </a:t>
            </a:r>
          </a:p>
          <a:p>
            <a:r>
              <a:rPr lang="en-GB" sz="1050" dirty="0">
                <a:effectLst/>
              </a:rPr>
              <a:t>Université Libre de </a:t>
            </a:r>
            <a:r>
              <a:rPr lang="en-GB" sz="1050" dirty="0" err="1">
                <a:effectLst/>
              </a:rPr>
              <a:t>Bruxelles</a:t>
            </a:r>
            <a:endParaRPr lang="en-GB" sz="1050" dirty="0">
              <a:effectLst/>
            </a:endParaRPr>
          </a:p>
          <a:p>
            <a:r>
              <a:rPr lang="en-GB" sz="1050" dirty="0">
                <a:effectLst/>
              </a:rPr>
              <a:t>Universiteit </a:t>
            </a:r>
            <a:r>
              <a:rPr lang="en-GB" sz="1050" dirty="0" err="1">
                <a:effectLst/>
              </a:rPr>
              <a:t>Antwerpen</a:t>
            </a:r>
            <a:endParaRPr lang="en-GB" sz="1050" dirty="0"/>
          </a:p>
          <a:p>
            <a:r>
              <a:rPr lang="en-GB" sz="1050" dirty="0" err="1">
                <a:effectLst/>
              </a:rPr>
              <a:t>Katholieke</a:t>
            </a:r>
            <a:r>
              <a:rPr lang="en-GB" sz="1050" dirty="0">
                <a:effectLst/>
              </a:rPr>
              <a:t> </a:t>
            </a:r>
            <a:r>
              <a:rPr lang="en-GB" sz="1050" dirty="0" err="1">
                <a:effectLst/>
              </a:rPr>
              <a:t>Uiniversiteit</a:t>
            </a:r>
            <a:r>
              <a:rPr lang="en-GB" sz="1050" dirty="0">
                <a:effectLst/>
              </a:rPr>
              <a:t> Leuven</a:t>
            </a:r>
            <a:endParaRPr lang="en-GB" sz="1050" dirty="0"/>
          </a:p>
          <a:p>
            <a:r>
              <a:rPr lang="en-GB" sz="1050" dirty="0">
                <a:effectLst/>
              </a:rPr>
              <a:t>Universiteit Hasselt</a:t>
            </a:r>
            <a:endParaRPr lang="en-GB" sz="1050" dirty="0"/>
          </a:p>
          <a:p>
            <a:r>
              <a:rPr lang="en-GB" sz="1050" dirty="0">
                <a:effectLst/>
              </a:rPr>
              <a:t>Universiteit Gent</a:t>
            </a:r>
          </a:p>
          <a:p>
            <a:r>
              <a:rPr lang="en-GB" sz="1050" dirty="0" err="1">
                <a:effectLst/>
              </a:rPr>
              <a:t>Vlaams</a:t>
            </a:r>
            <a:r>
              <a:rPr lang="en-GB" sz="1050" dirty="0">
                <a:effectLst/>
              </a:rPr>
              <a:t> </a:t>
            </a:r>
            <a:r>
              <a:rPr lang="en-GB" sz="1050" dirty="0" err="1">
                <a:effectLst/>
              </a:rPr>
              <a:t>Instituut</a:t>
            </a:r>
            <a:r>
              <a:rPr lang="en-GB" sz="1050" dirty="0">
                <a:effectLst/>
              </a:rPr>
              <a:t> </a:t>
            </a:r>
            <a:r>
              <a:rPr lang="en-GB" sz="1050" dirty="0" err="1">
                <a:effectLst/>
              </a:rPr>
              <a:t>voor</a:t>
            </a:r>
            <a:r>
              <a:rPr lang="en-GB" sz="1050" dirty="0">
                <a:effectLst/>
              </a:rPr>
              <a:t> de Zee</a:t>
            </a:r>
          </a:p>
          <a:p>
            <a:r>
              <a:rPr lang="en-GB" sz="1050" dirty="0" err="1">
                <a:effectLst/>
              </a:rPr>
              <a:t>Koninklijk</a:t>
            </a:r>
            <a:r>
              <a:rPr lang="en-GB" sz="1050" dirty="0">
                <a:effectLst/>
              </a:rPr>
              <a:t> </a:t>
            </a:r>
            <a:r>
              <a:rPr lang="en-GB" sz="1050" dirty="0" err="1">
                <a:effectLst/>
              </a:rPr>
              <a:t>Belgisch</a:t>
            </a:r>
            <a:r>
              <a:rPr lang="en-GB" sz="1050" dirty="0">
                <a:effectLst/>
              </a:rPr>
              <a:t> </a:t>
            </a:r>
            <a:r>
              <a:rPr lang="en-GB" sz="1050" dirty="0" err="1">
                <a:effectLst/>
              </a:rPr>
              <a:t>Instituut</a:t>
            </a:r>
            <a:r>
              <a:rPr lang="en-GB" sz="1050" dirty="0">
                <a:effectLst/>
              </a:rPr>
              <a:t> </a:t>
            </a:r>
            <a:r>
              <a:rPr lang="en-GB" sz="1050" dirty="0" err="1">
                <a:effectLst/>
              </a:rPr>
              <a:t>voor</a:t>
            </a:r>
            <a:r>
              <a:rPr lang="en-GB" sz="1050" dirty="0">
                <a:effectLst/>
              </a:rPr>
              <a:t> </a:t>
            </a:r>
          </a:p>
          <a:p>
            <a:r>
              <a:rPr lang="en-GB" sz="1050" dirty="0" err="1"/>
              <a:t>Natuurwetenschappen</a:t>
            </a:r>
            <a:endParaRPr lang="en-GB" sz="1050" dirty="0">
              <a:effectLst/>
            </a:endParaRPr>
          </a:p>
          <a:p>
            <a:r>
              <a:rPr lang="en-GB" sz="1050" dirty="0" err="1"/>
              <a:t>Vlaamse</a:t>
            </a:r>
            <a:r>
              <a:rPr lang="en-GB" sz="1050" dirty="0"/>
              <a:t> </a:t>
            </a:r>
            <a:r>
              <a:rPr lang="en-GB" sz="1050" dirty="0" err="1"/>
              <a:t>Instelling</a:t>
            </a:r>
            <a:r>
              <a:rPr lang="en-GB" sz="1050" dirty="0"/>
              <a:t> </a:t>
            </a:r>
            <a:r>
              <a:rPr lang="en-GB" sz="1050" dirty="0" err="1"/>
              <a:t>voor</a:t>
            </a:r>
            <a:r>
              <a:rPr lang="en-GB" sz="1050" dirty="0"/>
              <a:t> </a:t>
            </a:r>
            <a:r>
              <a:rPr lang="en-GB" sz="1050" dirty="0" err="1"/>
              <a:t>Technologisch</a:t>
            </a:r>
            <a:r>
              <a:rPr lang="en-GB" sz="1050" dirty="0"/>
              <a:t> </a:t>
            </a:r>
          </a:p>
          <a:p>
            <a:r>
              <a:rPr lang="en-GB" sz="1050" dirty="0" err="1"/>
              <a:t>Onderzoek</a:t>
            </a:r>
            <a:endParaRPr lang="en-GB" sz="1050" dirty="0"/>
          </a:p>
          <a:p>
            <a:r>
              <a:rPr lang="en-GB" sz="1050" dirty="0"/>
              <a:t>Edinburgh Napier University</a:t>
            </a:r>
          </a:p>
          <a:p>
            <a:r>
              <a:rPr lang="en-GB" sz="1050" dirty="0"/>
              <a:t>University of Gothenburg</a:t>
            </a:r>
          </a:p>
          <a:p>
            <a:r>
              <a:rPr lang="en-GB" sz="1050" dirty="0"/>
              <a:t>European Marine Board</a:t>
            </a:r>
          </a:p>
          <a:p>
            <a:r>
              <a:rPr lang="en-GB" sz="1050" dirty="0"/>
              <a:t>Open Universiteit</a:t>
            </a:r>
            <a:endParaRPr lang="en-BE" sz="1200" dirty="0"/>
          </a:p>
        </p:txBody>
      </p:sp>
      <p:sp>
        <p:nvSpPr>
          <p:cNvPr id="6" name="TextBox 5">
            <a:extLst>
              <a:ext uri="{FF2B5EF4-FFF2-40B4-BE49-F238E27FC236}">
                <a16:creationId xmlns:a16="http://schemas.microsoft.com/office/drawing/2014/main" id="{80D1B50C-B022-1E6E-FB65-6C736EBCE0AC}"/>
              </a:ext>
            </a:extLst>
          </p:cNvPr>
          <p:cNvSpPr txBox="1"/>
          <p:nvPr/>
        </p:nvSpPr>
        <p:spPr>
          <a:xfrm>
            <a:off x="1212301" y="314594"/>
            <a:ext cx="8368748" cy="369332"/>
          </a:xfrm>
          <a:prstGeom prst="rect">
            <a:avLst/>
          </a:prstGeom>
          <a:noFill/>
        </p:spPr>
        <p:txBody>
          <a:bodyPr wrap="square">
            <a:spAutoFit/>
          </a:bodyPr>
          <a:lstStyle/>
          <a:p>
            <a:r>
              <a:rPr lang="en-BE" sz="1800" b="1" dirty="0"/>
              <a:t>PARTNERSHIPS – NON-EXHAUSTIVE LIST</a:t>
            </a:r>
          </a:p>
        </p:txBody>
      </p:sp>
      <p:sp>
        <p:nvSpPr>
          <p:cNvPr id="8" name="TextBox 7">
            <a:extLst>
              <a:ext uri="{FF2B5EF4-FFF2-40B4-BE49-F238E27FC236}">
                <a16:creationId xmlns:a16="http://schemas.microsoft.com/office/drawing/2014/main" id="{5B927B92-96EA-97FA-9756-685E34F76454}"/>
              </a:ext>
            </a:extLst>
          </p:cNvPr>
          <p:cNvSpPr txBox="1"/>
          <p:nvPr/>
        </p:nvSpPr>
        <p:spPr>
          <a:xfrm>
            <a:off x="9251722" y="3283987"/>
            <a:ext cx="8368748" cy="2354491"/>
          </a:xfrm>
          <a:prstGeom prst="rect">
            <a:avLst/>
          </a:prstGeom>
          <a:noFill/>
        </p:spPr>
        <p:txBody>
          <a:bodyPr wrap="square">
            <a:spAutoFit/>
          </a:bodyPr>
          <a:lstStyle/>
          <a:p>
            <a:r>
              <a:rPr lang="en-GB" sz="1050" b="1" dirty="0"/>
              <a:t>WIO REGION + South Africa (12)</a:t>
            </a:r>
            <a:endParaRPr lang="en-GB" sz="1050" dirty="0">
              <a:effectLst/>
            </a:endParaRPr>
          </a:p>
          <a:p>
            <a:pPr marL="0" indent="0">
              <a:buNone/>
            </a:pPr>
            <a:r>
              <a:rPr lang="en-GB" sz="1050" dirty="0">
                <a:effectLst/>
              </a:rPr>
              <a:t>Kenya Marine and Fisheries Research Institute</a:t>
            </a:r>
            <a:endParaRPr lang="en-GB" sz="1050" dirty="0"/>
          </a:p>
          <a:p>
            <a:pPr marL="0" indent="0">
              <a:buNone/>
            </a:pPr>
            <a:r>
              <a:rPr lang="en-GB" sz="1050" dirty="0">
                <a:effectLst/>
              </a:rPr>
              <a:t>University of the Western Cape</a:t>
            </a:r>
            <a:endParaRPr lang="en-GB" sz="1050" dirty="0"/>
          </a:p>
          <a:p>
            <a:pPr marL="0" indent="0">
              <a:buNone/>
            </a:pPr>
            <a:r>
              <a:rPr lang="en-GB" sz="1050" dirty="0">
                <a:effectLst/>
              </a:rPr>
              <a:t>Wildlife Research and Training Institute</a:t>
            </a:r>
            <a:endParaRPr lang="en-GB" sz="1050" dirty="0"/>
          </a:p>
          <a:p>
            <a:pPr marL="0" indent="0">
              <a:buNone/>
            </a:pPr>
            <a:r>
              <a:rPr lang="en-GB" sz="1050" dirty="0" err="1">
                <a:effectLst/>
              </a:rPr>
              <a:t>Bahari</a:t>
            </a:r>
            <a:r>
              <a:rPr lang="en-GB" sz="1050" dirty="0">
                <a:effectLst/>
              </a:rPr>
              <a:t> Hai Conservation</a:t>
            </a:r>
            <a:endParaRPr lang="en-GB" sz="1050" dirty="0"/>
          </a:p>
          <a:p>
            <a:pPr marL="0" indent="0">
              <a:buNone/>
            </a:pPr>
            <a:r>
              <a:rPr lang="en-GB" sz="1050" dirty="0">
                <a:effectLst/>
              </a:rPr>
              <a:t>Rabelais Trust</a:t>
            </a:r>
            <a:endParaRPr lang="en-GB" sz="1050" dirty="0"/>
          </a:p>
          <a:p>
            <a:pPr marL="0" indent="0">
              <a:buNone/>
            </a:pPr>
            <a:r>
              <a:rPr lang="en-GB" sz="1050" dirty="0">
                <a:effectLst/>
              </a:rPr>
              <a:t>Western Indian Ocean Mangrove Network</a:t>
            </a:r>
            <a:endParaRPr lang="en-GB" sz="1050" dirty="0"/>
          </a:p>
          <a:p>
            <a:pPr marL="0" indent="0">
              <a:buNone/>
            </a:pPr>
            <a:r>
              <a:rPr lang="en-GB" sz="1050" dirty="0">
                <a:effectLst/>
              </a:rPr>
              <a:t>Blue Ventures</a:t>
            </a:r>
            <a:endParaRPr lang="en-GB" sz="1050" dirty="0"/>
          </a:p>
          <a:p>
            <a:pPr marL="0" indent="0">
              <a:buNone/>
            </a:pPr>
            <a:r>
              <a:rPr lang="en-GB" sz="1050" dirty="0">
                <a:effectLst/>
              </a:rPr>
              <a:t>Nelson Mandela University</a:t>
            </a:r>
            <a:endParaRPr lang="en-GB" sz="1050" dirty="0"/>
          </a:p>
          <a:p>
            <a:pPr marL="0" indent="0">
              <a:buNone/>
            </a:pPr>
            <a:r>
              <a:rPr lang="en-GB" sz="1050" dirty="0">
                <a:effectLst/>
              </a:rPr>
              <a:t>Western Indian Ocean Marine Science Association</a:t>
            </a:r>
            <a:endParaRPr lang="en-GB" sz="1050" dirty="0"/>
          </a:p>
          <a:p>
            <a:pPr marL="0" indent="0">
              <a:buNone/>
            </a:pPr>
            <a:r>
              <a:rPr lang="en-GB" sz="1050" dirty="0">
                <a:effectLst/>
              </a:rPr>
              <a:t>The Nature Conservancy</a:t>
            </a:r>
          </a:p>
          <a:p>
            <a:pPr marL="0" indent="0">
              <a:buNone/>
            </a:pPr>
            <a:r>
              <a:rPr lang="en-GB" sz="1050" dirty="0">
                <a:effectLst/>
              </a:rPr>
              <a:t>University of Antananarivo</a:t>
            </a:r>
            <a:endParaRPr lang="en-GB" sz="1050" dirty="0"/>
          </a:p>
          <a:p>
            <a:pPr marL="0" indent="0">
              <a:buNone/>
            </a:pPr>
            <a:r>
              <a:rPr lang="en-GB" sz="1050" dirty="0">
                <a:effectLst/>
              </a:rPr>
              <a:t>Comoros University</a:t>
            </a:r>
          </a:p>
          <a:p>
            <a:pPr marL="0" indent="0">
              <a:buNone/>
            </a:pPr>
            <a:endParaRPr lang="en-GB" sz="1050" i="1" dirty="0">
              <a:effectLst/>
            </a:endParaRPr>
          </a:p>
        </p:txBody>
      </p:sp>
      <p:sp>
        <p:nvSpPr>
          <p:cNvPr id="10" name="TextBox 9">
            <a:extLst>
              <a:ext uri="{FF2B5EF4-FFF2-40B4-BE49-F238E27FC236}">
                <a16:creationId xmlns:a16="http://schemas.microsoft.com/office/drawing/2014/main" id="{E486AD8E-8F19-3A92-BEF2-B31239D6385B}"/>
              </a:ext>
            </a:extLst>
          </p:cNvPr>
          <p:cNvSpPr txBox="1"/>
          <p:nvPr/>
        </p:nvSpPr>
        <p:spPr>
          <a:xfrm>
            <a:off x="1099390" y="3567643"/>
            <a:ext cx="2467474" cy="1384995"/>
          </a:xfrm>
          <a:prstGeom prst="rect">
            <a:avLst/>
          </a:prstGeom>
          <a:noFill/>
        </p:spPr>
        <p:txBody>
          <a:bodyPr wrap="square">
            <a:spAutoFit/>
          </a:bodyPr>
          <a:lstStyle/>
          <a:p>
            <a:r>
              <a:rPr lang="en-GB" sz="1050" b="1" dirty="0"/>
              <a:t>LATIN AMERICA (7)</a:t>
            </a:r>
          </a:p>
          <a:p>
            <a:r>
              <a:rPr lang="en-GB" sz="1050" dirty="0"/>
              <a:t>Escuela Superior </a:t>
            </a:r>
            <a:r>
              <a:rPr lang="en-GB" sz="1050" dirty="0" err="1"/>
              <a:t>Politécnica</a:t>
            </a:r>
            <a:r>
              <a:rPr lang="en-GB" sz="1050" dirty="0"/>
              <a:t> del </a:t>
            </a:r>
            <a:r>
              <a:rPr lang="en-GB" sz="1050" dirty="0" err="1"/>
              <a:t>Litoral</a:t>
            </a:r>
            <a:endParaRPr lang="en-GB" sz="1050" dirty="0"/>
          </a:p>
          <a:p>
            <a:pPr marL="0" indent="0">
              <a:buNone/>
            </a:pPr>
            <a:r>
              <a:rPr lang="en-GB" sz="1050" dirty="0"/>
              <a:t>Universidad de </a:t>
            </a:r>
            <a:r>
              <a:rPr lang="en-GB" sz="1050" dirty="0" err="1"/>
              <a:t>Oriente</a:t>
            </a:r>
            <a:endParaRPr lang="en-GB" sz="1050" dirty="0"/>
          </a:p>
          <a:p>
            <a:pPr marL="0" indent="0">
              <a:buNone/>
            </a:pPr>
            <a:r>
              <a:rPr lang="en-GB" sz="1050" dirty="0" err="1"/>
              <a:t>Universidade</a:t>
            </a:r>
            <a:r>
              <a:rPr lang="en-GB" sz="1050" dirty="0"/>
              <a:t> </a:t>
            </a:r>
            <a:r>
              <a:rPr lang="en-GB" sz="1050" dirty="0" err="1"/>
              <a:t>Estadual</a:t>
            </a:r>
            <a:r>
              <a:rPr lang="en-GB" sz="1050" dirty="0"/>
              <a:t> </a:t>
            </a:r>
            <a:r>
              <a:rPr lang="en-GB" sz="1050" dirty="0" err="1"/>
              <a:t>Paulista</a:t>
            </a:r>
            <a:endParaRPr lang="en-GB" sz="1050" dirty="0"/>
          </a:p>
          <a:p>
            <a:pPr marL="0" indent="0">
              <a:buNone/>
            </a:pPr>
            <a:r>
              <a:rPr lang="en-GB" sz="1050" dirty="0"/>
              <a:t>Universidad Peruana Cayetano Heredia</a:t>
            </a:r>
          </a:p>
          <a:p>
            <a:pPr marL="0" indent="0">
              <a:buNone/>
            </a:pPr>
            <a:r>
              <a:rPr lang="en-GB" sz="1050" dirty="0"/>
              <a:t>Universidad </a:t>
            </a:r>
            <a:r>
              <a:rPr lang="en-GB" sz="1050" dirty="0" err="1"/>
              <a:t>Científica</a:t>
            </a:r>
            <a:r>
              <a:rPr lang="en-GB" sz="1050" dirty="0"/>
              <a:t> del Sur</a:t>
            </a:r>
          </a:p>
          <a:p>
            <a:pPr marL="0" indent="0">
              <a:buNone/>
            </a:pPr>
            <a:r>
              <a:rPr lang="en-GB" sz="1050" dirty="0"/>
              <a:t>Charles Darwin Foundation</a:t>
            </a:r>
          </a:p>
          <a:p>
            <a:pPr marL="0" indent="0">
              <a:buNone/>
            </a:pPr>
            <a:r>
              <a:rPr lang="en-GB" sz="1050" dirty="0"/>
              <a:t>UNESCO Mangrove FUST </a:t>
            </a:r>
          </a:p>
        </p:txBody>
      </p:sp>
      <p:sp>
        <p:nvSpPr>
          <p:cNvPr id="12" name="TextBox 11">
            <a:extLst>
              <a:ext uri="{FF2B5EF4-FFF2-40B4-BE49-F238E27FC236}">
                <a16:creationId xmlns:a16="http://schemas.microsoft.com/office/drawing/2014/main" id="{688811D7-E947-FDD2-DE93-AC4BBB25ADE4}"/>
              </a:ext>
            </a:extLst>
          </p:cNvPr>
          <p:cNvSpPr txBox="1"/>
          <p:nvPr/>
        </p:nvSpPr>
        <p:spPr>
          <a:xfrm>
            <a:off x="8166331" y="2584216"/>
            <a:ext cx="8850084" cy="577081"/>
          </a:xfrm>
          <a:prstGeom prst="rect">
            <a:avLst/>
          </a:prstGeom>
          <a:noFill/>
        </p:spPr>
        <p:txBody>
          <a:bodyPr wrap="square">
            <a:spAutoFit/>
          </a:bodyPr>
          <a:lstStyle/>
          <a:p>
            <a:r>
              <a:rPr lang="en-GB" sz="1050" b="1" dirty="0"/>
              <a:t>ASIA (2)</a:t>
            </a:r>
          </a:p>
          <a:p>
            <a:r>
              <a:rPr lang="en-GB" sz="1050" dirty="0" err="1"/>
              <a:t>Universiti</a:t>
            </a:r>
            <a:r>
              <a:rPr lang="en-GB" sz="1050" dirty="0"/>
              <a:t> Malaysia Terengganu</a:t>
            </a:r>
          </a:p>
          <a:p>
            <a:r>
              <a:rPr lang="en-GB" sz="1050" dirty="0"/>
              <a:t>University of Ruhuna</a:t>
            </a:r>
            <a:endParaRPr lang="en-BE" sz="1050" dirty="0"/>
          </a:p>
        </p:txBody>
      </p:sp>
      <p:sp>
        <p:nvSpPr>
          <p:cNvPr id="14" name="TextBox 13">
            <a:extLst>
              <a:ext uri="{FF2B5EF4-FFF2-40B4-BE49-F238E27FC236}">
                <a16:creationId xmlns:a16="http://schemas.microsoft.com/office/drawing/2014/main" id="{823FB4DE-6572-4AA2-6D2A-B7AEBAC1EC23}"/>
              </a:ext>
            </a:extLst>
          </p:cNvPr>
          <p:cNvSpPr txBox="1"/>
          <p:nvPr/>
        </p:nvSpPr>
        <p:spPr>
          <a:xfrm>
            <a:off x="4878493" y="4128199"/>
            <a:ext cx="8850084" cy="1338828"/>
          </a:xfrm>
          <a:prstGeom prst="rect">
            <a:avLst/>
          </a:prstGeom>
          <a:noFill/>
        </p:spPr>
        <p:txBody>
          <a:bodyPr wrap="square">
            <a:spAutoFit/>
          </a:bodyPr>
          <a:lstStyle/>
          <a:p>
            <a:r>
              <a:rPr lang="en-GB" sz="1050" b="1" dirty="0"/>
              <a:t>WEST AFRICA (5)</a:t>
            </a:r>
          </a:p>
          <a:p>
            <a:pPr marL="0" indent="0">
              <a:buNone/>
            </a:pPr>
            <a:r>
              <a:rPr lang="en-GB" sz="1050" dirty="0"/>
              <a:t>Wetlands International</a:t>
            </a:r>
          </a:p>
          <a:p>
            <a:pPr marL="0" indent="0">
              <a:buNone/>
            </a:pPr>
            <a:r>
              <a:rPr lang="en-GB" sz="1050" dirty="0"/>
              <a:t>Africa Centre of Excellence in Coastal Resilience</a:t>
            </a:r>
          </a:p>
          <a:p>
            <a:pPr marL="0" indent="0">
              <a:buNone/>
            </a:pPr>
            <a:r>
              <a:rPr lang="en-GB" sz="1050" dirty="0"/>
              <a:t>University of Cape Coast, Ghana </a:t>
            </a:r>
          </a:p>
          <a:p>
            <a:pPr marL="0" indent="0">
              <a:buNone/>
            </a:pPr>
            <a:r>
              <a:rPr lang="en-GB" sz="1050" dirty="0"/>
              <a:t>Research Laboratory in Aquaculture and Aquatic Ecotoxicology</a:t>
            </a:r>
          </a:p>
          <a:p>
            <a:pPr marL="0" indent="0">
              <a:buNone/>
            </a:pPr>
            <a:r>
              <a:rPr lang="en-GB" sz="1050" dirty="0"/>
              <a:t>University of </a:t>
            </a:r>
            <a:r>
              <a:rPr lang="en-GB" sz="1050" dirty="0" err="1"/>
              <a:t>Parakou</a:t>
            </a:r>
            <a:endParaRPr lang="en-GB" sz="1050" dirty="0"/>
          </a:p>
          <a:p>
            <a:pPr marL="0" indent="0">
              <a:buNone/>
            </a:pPr>
            <a:endParaRPr lang="en-GB" sz="1800" b="1" dirty="0">
              <a:latin typeface="Helvetica" pitchFamily="2" charset="0"/>
            </a:endParaRPr>
          </a:p>
        </p:txBody>
      </p:sp>
      <p:sp>
        <p:nvSpPr>
          <p:cNvPr id="16" name="Oval 15">
            <a:extLst>
              <a:ext uri="{FF2B5EF4-FFF2-40B4-BE49-F238E27FC236}">
                <a16:creationId xmlns:a16="http://schemas.microsoft.com/office/drawing/2014/main" id="{38CEE68B-14AF-C6B9-3B55-0B057639F9E7}"/>
              </a:ext>
            </a:extLst>
          </p:cNvPr>
          <p:cNvSpPr/>
          <p:nvPr/>
        </p:nvSpPr>
        <p:spPr>
          <a:xfrm>
            <a:off x="3529016" y="3523416"/>
            <a:ext cx="323850" cy="32385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E" dirty="0">
              <a:solidFill>
                <a:srgbClr val="FF0000"/>
              </a:solidFill>
              <a:highlight>
                <a:srgbClr val="FF0000"/>
              </a:highlight>
            </a:endParaRPr>
          </a:p>
        </p:txBody>
      </p:sp>
      <p:sp>
        <p:nvSpPr>
          <p:cNvPr id="17" name="Oval 16">
            <a:extLst>
              <a:ext uri="{FF2B5EF4-FFF2-40B4-BE49-F238E27FC236}">
                <a16:creationId xmlns:a16="http://schemas.microsoft.com/office/drawing/2014/main" id="{16224E66-F50B-B435-C83F-1202E6729CED}"/>
              </a:ext>
            </a:extLst>
          </p:cNvPr>
          <p:cNvSpPr/>
          <p:nvPr/>
        </p:nvSpPr>
        <p:spPr>
          <a:xfrm>
            <a:off x="4856129" y="2837447"/>
            <a:ext cx="323850" cy="32385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E"/>
          </a:p>
        </p:txBody>
      </p:sp>
      <p:sp>
        <p:nvSpPr>
          <p:cNvPr id="18" name="Oval 17">
            <a:extLst>
              <a:ext uri="{FF2B5EF4-FFF2-40B4-BE49-F238E27FC236}">
                <a16:creationId xmlns:a16="http://schemas.microsoft.com/office/drawing/2014/main" id="{EEC998AA-8C4B-FB22-C377-72B74B070672}"/>
              </a:ext>
            </a:extLst>
          </p:cNvPr>
          <p:cNvSpPr/>
          <p:nvPr/>
        </p:nvSpPr>
        <p:spPr>
          <a:xfrm>
            <a:off x="5234750" y="1902812"/>
            <a:ext cx="323850" cy="32385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E" dirty="0"/>
          </a:p>
        </p:txBody>
      </p:sp>
      <p:sp>
        <p:nvSpPr>
          <p:cNvPr id="19" name="Oval 18">
            <a:extLst>
              <a:ext uri="{FF2B5EF4-FFF2-40B4-BE49-F238E27FC236}">
                <a16:creationId xmlns:a16="http://schemas.microsoft.com/office/drawing/2014/main" id="{597C0B1F-E6F4-3F62-9900-FFFE587E26DA}"/>
              </a:ext>
            </a:extLst>
          </p:cNvPr>
          <p:cNvSpPr/>
          <p:nvPr/>
        </p:nvSpPr>
        <p:spPr>
          <a:xfrm>
            <a:off x="6027922" y="3225577"/>
            <a:ext cx="323850" cy="323850"/>
          </a:xfrm>
          <a:prstGeom prst="ellipse">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E"/>
          </a:p>
        </p:txBody>
      </p:sp>
      <p:sp>
        <p:nvSpPr>
          <p:cNvPr id="20" name="Oval 19">
            <a:extLst>
              <a:ext uri="{FF2B5EF4-FFF2-40B4-BE49-F238E27FC236}">
                <a16:creationId xmlns:a16="http://schemas.microsoft.com/office/drawing/2014/main" id="{8BB194B4-72DB-A0A0-87C2-B4971B97B2C5}"/>
              </a:ext>
            </a:extLst>
          </p:cNvPr>
          <p:cNvSpPr/>
          <p:nvPr/>
        </p:nvSpPr>
        <p:spPr>
          <a:xfrm>
            <a:off x="7215191" y="2837447"/>
            <a:ext cx="323850" cy="32385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E"/>
          </a:p>
        </p:txBody>
      </p:sp>
      <p:cxnSp>
        <p:nvCxnSpPr>
          <p:cNvPr id="22" name="Straight Connector 21">
            <a:extLst>
              <a:ext uri="{FF2B5EF4-FFF2-40B4-BE49-F238E27FC236}">
                <a16:creationId xmlns:a16="http://schemas.microsoft.com/office/drawing/2014/main" id="{A1E69B83-6995-441E-9EB5-CB8BCCE1E0DD}"/>
              </a:ext>
            </a:extLst>
          </p:cNvPr>
          <p:cNvCxnSpPr>
            <a:cxnSpLocks/>
          </p:cNvCxnSpPr>
          <p:nvPr/>
        </p:nvCxnSpPr>
        <p:spPr>
          <a:xfrm>
            <a:off x="2314575" y="3683673"/>
            <a:ext cx="1214441" cy="0"/>
          </a:xfrm>
          <a:prstGeom prst="line">
            <a:avLst/>
          </a:prstGeom>
          <a:ln w="3175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1445C02-CFBF-167E-4353-1C5340D0C902}"/>
              </a:ext>
            </a:extLst>
          </p:cNvPr>
          <p:cNvCxnSpPr>
            <a:cxnSpLocks/>
          </p:cNvCxnSpPr>
          <p:nvPr/>
        </p:nvCxnSpPr>
        <p:spPr>
          <a:xfrm>
            <a:off x="6351772" y="3387502"/>
            <a:ext cx="2951763" cy="0"/>
          </a:xfrm>
          <a:prstGeom prst="line">
            <a:avLst/>
          </a:prstGeom>
          <a:ln w="317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6E0EAAD-2E5E-E574-5B21-B0DCE4C09BDC}"/>
              </a:ext>
            </a:extLst>
          </p:cNvPr>
          <p:cNvCxnSpPr>
            <a:cxnSpLocks/>
          </p:cNvCxnSpPr>
          <p:nvPr/>
        </p:nvCxnSpPr>
        <p:spPr>
          <a:xfrm flipV="1">
            <a:off x="5558600" y="947854"/>
            <a:ext cx="4022449" cy="1116883"/>
          </a:xfrm>
          <a:prstGeom prst="line">
            <a:avLst/>
          </a:prstGeom>
          <a:ln w="3175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912C2625-C65F-6AF4-5677-3555E709F7A4}"/>
              </a:ext>
            </a:extLst>
          </p:cNvPr>
          <p:cNvCxnSpPr>
            <a:cxnSpLocks/>
          </p:cNvCxnSpPr>
          <p:nvPr/>
        </p:nvCxnSpPr>
        <p:spPr>
          <a:xfrm flipV="1">
            <a:off x="7251342" y="2722502"/>
            <a:ext cx="929386" cy="313957"/>
          </a:xfrm>
          <a:prstGeom prst="line">
            <a:avLst/>
          </a:prstGeom>
          <a:ln w="3175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CCA2E6F-A883-F20B-7691-088D4555F6C8}"/>
              </a:ext>
            </a:extLst>
          </p:cNvPr>
          <p:cNvCxnSpPr>
            <a:cxnSpLocks/>
          </p:cNvCxnSpPr>
          <p:nvPr/>
        </p:nvCxnSpPr>
        <p:spPr>
          <a:xfrm flipV="1">
            <a:off x="5018054" y="3072392"/>
            <a:ext cx="0" cy="1055807"/>
          </a:xfrm>
          <a:prstGeom prst="line">
            <a:avLst/>
          </a:prstGeom>
          <a:ln w="31750">
            <a:solidFill>
              <a:srgbClr val="0070C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306905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0"/>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9"/>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23"/>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10" grpId="0"/>
      <p:bldP spid="12" grpId="0"/>
      <p:bldP spid="14" grpId="0"/>
      <p:bldP spid="16" grpId="0" animBg="1"/>
      <p:bldP spid="17" grpId="0" animBg="1"/>
      <p:bldP spid="18" grpId="0" animBg="1"/>
      <p:bldP spid="19" grpId="0" animBg="1"/>
      <p:bldP spid="20"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BA4F7E14-4BB9-A4D8-CC56-45D0CB668B5D}"/>
              </a:ext>
            </a:extLst>
          </p:cNvPr>
          <p:cNvSpPr>
            <a:spLocks noGrp="1"/>
          </p:cNvSpPr>
          <p:nvPr>
            <p:ph type="subTitle" idx="10"/>
          </p:nvPr>
        </p:nvSpPr>
        <p:spPr/>
        <p:txBody>
          <a:bodyPr vert="horz" lIns="91440" tIns="45720" rIns="91440" bIns="45720" rtlCol="0" anchor="t">
            <a:normAutofit/>
          </a:bodyPr>
          <a:lstStyle/>
          <a:p>
            <a:r>
              <a:rPr lang="en-US">
                <a:latin typeface="Sofia Pro"/>
              </a:rPr>
              <a:t>2023 Ocean Decade actions</a:t>
            </a:r>
            <a:endParaRPr lang="en-US"/>
          </a:p>
        </p:txBody>
      </p:sp>
      <p:sp>
        <p:nvSpPr>
          <p:cNvPr id="4" name="TextBox 3">
            <a:extLst>
              <a:ext uri="{FF2B5EF4-FFF2-40B4-BE49-F238E27FC236}">
                <a16:creationId xmlns:a16="http://schemas.microsoft.com/office/drawing/2014/main" id="{5228020C-8319-C681-1555-6B679951F2CB}"/>
              </a:ext>
            </a:extLst>
          </p:cNvPr>
          <p:cNvSpPr txBox="1"/>
          <p:nvPr/>
        </p:nvSpPr>
        <p:spPr>
          <a:xfrm>
            <a:off x="821396" y="1043608"/>
            <a:ext cx="3930881" cy="830997"/>
          </a:xfrm>
          <a:prstGeom prst="rect">
            <a:avLst/>
          </a:prstGeom>
          <a:noFill/>
        </p:spPr>
        <p:txBody>
          <a:bodyPr wrap="square" rtlCol="0">
            <a:spAutoFit/>
          </a:bodyPr>
          <a:lstStyle/>
          <a:p>
            <a:r>
              <a:rPr lang="en-BE" sz="2400" b="1" dirty="0"/>
              <a:t>Ocean Decade Activity</a:t>
            </a:r>
          </a:p>
          <a:p>
            <a:endParaRPr lang="en-BE" sz="2400" b="1" dirty="0"/>
          </a:p>
        </p:txBody>
      </p:sp>
      <p:pic>
        <p:nvPicPr>
          <p:cNvPr id="8" name="Picture 7">
            <a:extLst>
              <a:ext uri="{FF2B5EF4-FFF2-40B4-BE49-F238E27FC236}">
                <a16:creationId xmlns:a16="http://schemas.microsoft.com/office/drawing/2014/main" id="{39CF0F31-642A-3CEB-8EDF-60B409F5DC20}"/>
              </a:ext>
            </a:extLst>
          </p:cNvPr>
          <p:cNvPicPr>
            <a:picLocks noChangeAspect="1"/>
          </p:cNvPicPr>
          <p:nvPr/>
        </p:nvPicPr>
        <p:blipFill>
          <a:blip r:embed="rId2"/>
          <a:stretch>
            <a:fillRect/>
          </a:stretch>
        </p:blipFill>
        <p:spPr>
          <a:xfrm>
            <a:off x="483704" y="1761448"/>
            <a:ext cx="7772400" cy="4204399"/>
          </a:xfrm>
          <a:prstGeom prst="rect">
            <a:avLst/>
          </a:prstGeom>
        </p:spPr>
      </p:pic>
      <p:pic>
        <p:nvPicPr>
          <p:cNvPr id="3" name="Picture 2" descr="A questionnaire with black text&#10;&#10;Description automatically generated">
            <a:extLst>
              <a:ext uri="{FF2B5EF4-FFF2-40B4-BE49-F238E27FC236}">
                <a16:creationId xmlns:a16="http://schemas.microsoft.com/office/drawing/2014/main" id="{D78305BB-F59A-BE86-1BAD-71E4307B579F}"/>
              </a:ext>
            </a:extLst>
          </p:cNvPr>
          <p:cNvPicPr>
            <a:picLocks noChangeAspect="1"/>
          </p:cNvPicPr>
          <p:nvPr/>
        </p:nvPicPr>
        <p:blipFill>
          <a:blip r:embed="rId3"/>
          <a:stretch>
            <a:fillRect/>
          </a:stretch>
        </p:blipFill>
        <p:spPr>
          <a:xfrm>
            <a:off x="6934200" y="310672"/>
            <a:ext cx="4913483" cy="6236655"/>
          </a:xfrm>
          <a:prstGeom prst="rect">
            <a:avLst/>
          </a:prstGeom>
        </p:spPr>
      </p:pic>
    </p:spTree>
    <p:extLst>
      <p:ext uri="{BB962C8B-B14F-4D97-AF65-F5344CB8AC3E}">
        <p14:creationId xmlns:p14="http://schemas.microsoft.com/office/powerpoint/2010/main" val="2871453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BA4F7E14-4BB9-A4D8-CC56-45D0CB668B5D}"/>
              </a:ext>
            </a:extLst>
          </p:cNvPr>
          <p:cNvSpPr>
            <a:spLocks noGrp="1"/>
          </p:cNvSpPr>
          <p:nvPr>
            <p:ph type="subTitle" idx="10"/>
          </p:nvPr>
        </p:nvSpPr>
        <p:spPr/>
        <p:txBody>
          <a:bodyPr vert="horz" lIns="91440" tIns="45720" rIns="91440" bIns="45720" rtlCol="0" anchor="t">
            <a:normAutofit/>
          </a:bodyPr>
          <a:lstStyle/>
          <a:p>
            <a:r>
              <a:rPr lang="en-US" dirty="0">
                <a:latin typeface="Sofia Pro"/>
              </a:rPr>
              <a:t>2023 Ocean Decade actions: benefits</a:t>
            </a:r>
            <a:endParaRPr lang="en-US" dirty="0"/>
          </a:p>
        </p:txBody>
      </p:sp>
      <p:pic>
        <p:nvPicPr>
          <p:cNvPr id="3" name="Picture 2" descr="A screenshot of a green and white background&#10;&#10;Description automatically generated">
            <a:extLst>
              <a:ext uri="{FF2B5EF4-FFF2-40B4-BE49-F238E27FC236}">
                <a16:creationId xmlns:a16="http://schemas.microsoft.com/office/drawing/2014/main" id="{578748DE-E8E6-6A8B-600E-8DC71D81150D}"/>
              </a:ext>
            </a:extLst>
          </p:cNvPr>
          <p:cNvPicPr>
            <a:picLocks noChangeAspect="1"/>
          </p:cNvPicPr>
          <p:nvPr/>
        </p:nvPicPr>
        <p:blipFill>
          <a:blip r:embed="rId2"/>
          <a:stretch>
            <a:fillRect/>
          </a:stretch>
        </p:blipFill>
        <p:spPr>
          <a:xfrm>
            <a:off x="315687" y="1570117"/>
            <a:ext cx="5031566" cy="5031566"/>
          </a:xfrm>
          <a:prstGeom prst="rect">
            <a:avLst/>
          </a:prstGeom>
        </p:spPr>
      </p:pic>
      <p:pic>
        <p:nvPicPr>
          <p:cNvPr id="4" name="Picture 3" descr="A screenshot of a social media post&#10;&#10;Description automatically generated">
            <a:extLst>
              <a:ext uri="{FF2B5EF4-FFF2-40B4-BE49-F238E27FC236}">
                <a16:creationId xmlns:a16="http://schemas.microsoft.com/office/drawing/2014/main" id="{442960BF-7A89-C6D2-8B87-3DD4BE286752}"/>
              </a:ext>
            </a:extLst>
          </p:cNvPr>
          <p:cNvPicPr>
            <a:picLocks noChangeAspect="1"/>
          </p:cNvPicPr>
          <p:nvPr/>
        </p:nvPicPr>
        <p:blipFill>
          <a:blip r:embed="rId3"/>
          <a:stretch>
            <a:fillRect/>
          </a:stretch>
        </p:blipFill>
        <p:spPr>
          <a:xfrm>
            <a:off x="5970863" y="3226903"/>
            <a:ext cx="3351207" cy="3374779"/>
          </a:xfrm>
          <a:prstGeom prst="rect">
            <a:avLst/>
          </a:prstGeom>
        </p:spPr>
      </p:pic>
      <p:pic>
        <p:nvPicPr>
          <p:cNvPr id="8" name="Picture 7" descr="A screenshot of a website&#10;&#10;Description automatically generated">
            <a:extLst>
              <a:ext uri="{FF2B5EF4-FFF2-40B4-BE49-F238E27FC236}">
                <a16:creationId xmlns:a16="http://schemas.microsoft.com/office/drawing/2014/main" id="{BB421748-786A-DC50-A01C-92033DD1C531}"/>
              </a:ext>
            </a:extLst>
          </p:cNvPr>
          <p:cNvPicPr>
            <a:picLocks noChangeAspect="1"/>
          </p:cNvPicPr>
          <p:nvPr/>
        </p:nvPicPr>
        <p:blipFill>
          <a:blip r:embed="rId4"/>
          <a:stretch>
            <a:fillRect/>
          </a:stretch>
        </p:blipFill>
        <p:spPr>
          <a:xfrm>
            <a:off x="5970863" y="519883"/>
            <a:ext cx="4740965" cy="2526371"/>
          </a:xfrm>
          <a:prstGeom prst="rect">
            <a:avLst/>
          </a:prstGeom>
          <a:ln>
            <a:solidFill>
              <a:schemeClr val="tx1"/>
            </a:solidFill>
          </a:ln>
        </p:spPr>
      </p:pic>
      <p:sp>
        <p:nvSpPr>
          <p:cNvPr id="10" name="TextBox 9">
            <a:extLst>
              <a:ext uri="{FF2B5EF4-FFF2-40B4-BE49-F238E27FC236}">
                <a16:creationId xmlns:a16="http://schemas.microsoft.com/office/drawing/2014/main" id="{B957A0DC-CD65-DCFD-A660-EB50C752006E}"/>
              </a:ext>
            </a:extLst>
          </p:cNvPr>
          <p:cNvSpPr txBox="1"/>
          <p:nvPr/>
        </p:nvSpPr>
        <p:spPr>
          <a:xfrm>
            <a:off x="278157" y="1012937"/>
            <a:ext cx="3458818" cy="369332"/>
          </a:xfrm>
          <a:prstGeom prst="rect">
            <a:avLst/>
          </a:prstGeom>
          <a:noFill/>
        </p:spPr>
        <p:txBody>
          <a:bodyPr wrap="square" rtlCol="0">
            <a:spAutoFit/>
          </a:bodyPr>
          <a:lstStyle/>
          <a:p>
            <a:r>
              <a:rPr lang="en-BE" b="1" dirty="0"/>
              <a:t>Communication: FLYER </a:t>
            </a:r>
          </a:p>
        </p:txBody>
      </p:sp>
      <p:sp>
        <p:nvSpPr>
          <p:cNvPr id="11" name="TextBox 10">
            <a:extLst>
              <a:ext uri="{FF2B5EF4-FFF2-40B4-BE49-F238E27FC236}">
                <a16:creationId xmlns:a16="http://schemas.microsoft.com/office/drawing/2014/main" id="{96F4B38C-96FF-CDE2-C9CE-3C0661899490}"/>
              </a:ext>
            </a:extLst>
          </p:cNvPr>
          <p:cNvSpPr txBox="1"/>
          <p:nvPr/>
        </p:nvSpPr>
        <p:spPr>
          <a:xfrm>
            <a:off x="5896853" y="71037"/>
            <a:ext cx="3458818" cy="369332"/>
          </a:xfrm>
          <a:prstGeom prst="rect">
            <a:avLst/>
          </a:prstGeom>
          <a:noFill/>
        </p:spPr>
        <p:txBody>
          <a:bodyPr wrap="square" rtlCol="0">
            <a:spAutoFit/>
          </a:bodyPr>
          <a:lstStyle/>
          <a:p>
            <a:r>
              <a:rPr lang="en-BE" b="1" dirty="0"/>
              <a:t>Ocean Decade website</a:t>
            </a:r>
          </a:p>
        </p:txBody>
      </p:sp>
      <p:sp>
        <p:nvSpPr>
          <p:cNvPr id="18" name="TextBox 17">
            <a:extLst>
              <a:ext uri="{FF2B5EF4-FFF2-40B4-BE49-F238E27FC236}">
                <a16:creationId xmlns:a16="http://schemas.microsoft.com/office/drawing/2014/main" id="{052AE466-E3F7-50DC-5E63-3149F2CCC1B6}"/>
              </a:ext>
            </a:extLst>
          </p:cNvPr>
          <p:cNvSpPr txBox="1"/>
          <p:nvPr/>
        </p:nvSpPr>
        <p:spPr>
          <a:xfrm>
            <a:off x="9483212" y="3429000"/>
            <a:ext cx="3458818" cy="923330"/>
          </a:xfrm>
          <a:prstGeom prst="rect">
            <a:avLst/>
          </a:prstGeom>
          <a:noFill/>
        </p:spPr>
        <p:txBody>
          <a:bodyPr wrap="square" rtlCol="0">
            <a:spAutoFit/>
          </a:bodyPr>
          <a:lstStyle/>
          <a:p>
            <a:r>
              <a:rPr lang="en-BE" b="1" dirty="0"/>
              <a:t>LinkedIn</a:t>
            </a:r>
          </a:p>
          <a:p>
            <a:r>
              <a:rPr lang="en-BE" b="1" dirty="0"/>
              <a:t>Facebook</a:t>
            </a:r>
          </a:p>
          <a:p>
            <a:r>
              <a:rPr lang="en-BE" b="1" dirty="0"/>
              <a:t>Twitter</a:t>
            </a:r>
          </a:p>
        </p:txBody>
      </p:sp>
    </p:spTree>
    <p:extLst>
      <p:ext uri="{BB962C8B-B14F-4D97-AF65-F5344CB8AC3E}">
        <p14:creationId xmlns:p14="http://schemas.microsoft.com/office/powerpoint/2010/main" val="39872458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BA4F7E14-4BB9-A4D8-CC56-45D0CB668B5D}"/>
              </a:ext>
            </a:extLst>
          </p:cNvPr>
          <p:cNvSpPr>
            <a:spLocks noGrp="1"/>
          </p:cNvSpPr>
          <p:nvPr>
            <p:ph type="subTitle" idx="10"/>
          </p:nvPr>
        </p:nvSpPr>
        <p:spPr/>
        <p:txBody>
          <a:bodyPr vert="horz" lIns="91440" tIns="45720" rIns="91440" bIns="45720" rtlCol="0" anchor="t">
            <a:normAutofit/>
          </a:bodyPr>
          <a:lstStyle/>
          <a:p>
            <a:r>
              <a:rPr lang="en-US" dirty="0">
                <a:latin typeface="Sofia Pro"/>
              </a:rPr>
              <a:t>2023 Ocean Decade actions: benefits</a:t>
            </a:r>
            <a:endParaRPr lang="en-US" dirty="0"/>
          </a:p>
        </p:txBody>
      </p:sp>
      <p:sp>
        <p:nvSpPr>
          <p:cNvPr id="5" name="TextBox 4">
            <a:extLst>
              <a:ext uri="{FF2B5EF4-FFF2-40B4-BE49-F238E27FC236}">
                <a16:creationId xmlns:a16="http://schemas.microsoft.com/office/drawing/2014/main" id="{9D184EF0-C191-4FD3-C4FD-03AB957861A3}"/>
              </a:ext>
            </a:extLst>
          </p:cNvPr>
          <p:cNvSpPr txBox="1"/>
          <p:nvPr/>
        </p:nvSpPr>
        <p:spPr>
          <a:xfrm>
            <a:off x="838200" y="1009136"/>
            <a:ext cx="11219207" cy="2342949"/>
          </a:xfrm>
          <a:prstGeom prst="rect">
            <a:avLst/>
          </a:prstGeom>
          <a:noFill/>
        </p:spPr>
        <p:txBody>
          <a:bodyPr wrap="square">
            <a:spAutoFit/>
          </a:bodyPr>
          <a:lstStyle/>
          <a:p>
            <a:pPr>
              <a:lnSpc>
                <a:spcPts val="1300"/>
              </a:lnSpc>
              <a:spcAft>
                <a:spcPts val="1000"/>
              </a:spcAft>
            </a:pPr>
            <a:r>
              <a:rPr lang="en-US" sz="1800" dirty="0">
                <a:effectLst/>
                <a:latin typeface="Calibri" panose="020F0502020204030204" pitchFamily="34" charset="0"/>
                <a:ea typeface="SimSun" panose="02010600030101010101" pitchFamily="2" charset="-122"/>
                <a:cs typeface="Times New Roman" panose="02020603050405020304" pitchFamily="18" charset="0"/>
              </a:rPr>
              <a:t>Invitations: 81 MICA contacts in WIO regio</a:t>
            </a:r>
            <a:r>
              <a:rPr lang="en-US" dirty="0">
                <a:latin typeface="Calibri" panose="020F0502020204030204" pitchFamily="34" charset="0"/>
                <a:ea typeface="SimSun" panose="02010600030101010101" pitchFamily="2" charset="-122"/>
                <a:cs typeface="Times New Roman" panose="02020603050405020304" pitchFamily="18" charset="0"/>
              </a:rPr>
              <a:t>n, 23 Belgian MICA partners, 2 IUCN MICA contacts, </a:t>
            </a:r>
            <a:r>
              <a:rPr lang="en-US" b="1" dirty="0">
                <a:latin typeface="Calibri" panose="020F0502020204030204" pitchFamily="34" charset="0"/>
                <a:ea typeface="SimSun" panose="02010600030101010101" pitchFamily="2" charset="-122"/>
                <a:cs typeface="Times New Roman" panose="02020603050405020304" pitchFamily="18" charset="0"/>
              </a:rPr>
              <a:t>19 OD contacts </a:t>
            </a:r>
          </a:p>
          <a:p>
            <a:pPr>
              <a:lnSpc>
                <a:spcPts val="1300"/>
              </a:lnSpc>
              <a:spcAft>
                <a:spcPts val="1000"/>
              </a:spcAft>
            </a:pPr>
            <a:r>
              <a:rPr lang="en-US" b="1" dirty="0">
                <a:latin typeface="Calibri" panose="020F0502020204030204" pitchFamily="34" charset="0"/>
                <a:ea typeface="SimSun" panose="02010600030101010101" pitchFamily="2" charset="-122"/>
                <a:cs typeface="Times New Roman" panose="02020603050405020304" pitchFamily="18" charset="0"/>
              </a:rPr>
              <a:t>(9 in WIO region)</a:t>
            </a:r>
          </a:p>
          <a:p>
            <a:pPr>
              <a:lnSpc>
                <a:spcPts val="1300"/>
              </a:lnSpc>
              <a:spcAft>
                <a:spcPts val="1000"/>
              </a:spcAft>
            </a:pPr>
            <a:endParaRPr lang="en-US" b="1" dirty="0">
              <a:latin typeface="Calibri" panose="020F0502020204030204" pitchFamily="34" charset="0"/>
              <a:ea typeface="SimSun" panose="02010600030101010101" pitchFamily="2" charset="-122"/>
              <a:cs typeface="Times New Roman" panose="02020603050405020304" pitchFamily="18" charset="0"/>
            </a:endParaRPr>
          </a:p>
          <a:p>
            <a:pPr>
              <a:lnSpc>
                <a:spcPts val="1300"/>
              </a:lnSpc>
              <a:spcAft>
                <a:spcPts val="1000"/>
              </a:spcAft>
            </a:pPr>
            <a:r>
              <a:rPr lang="en-US" sz="1800" dirty="0">
                <a:effectLst/>
                <a:latin typeface="Calibri" panose="020F0502020204030204" pitchFamily="34" charset="0"/>
                <a:ea typeface="SimSun" panose="02010600030101010101" pitchFamily="2" charset="-122"/>
                <a:cs typeface="Times New Roman" panose="02020603050405020304" pitchFamily="18" charset="0"/>
              </a:rPr>
              <a:t>International collaboration (seed </a:t>
            </a:r>
            <a:r>
              <a:rPr lang="en-US" dirty="0">
                <a:latin typeface="Calibri" panose="020F0502020204030204" pitchFamily="34" charset="0"/>
                <a:ea typeface="SimSun" panose="02010600030101010101" pitchFamily="2" charset="-122"/>
                <a:cs typeface="Times New Roman" panose="02020603050405020304" pitchFamily="18" charset="0"/>
              </a:rPr>
              <a:t>funding</a:t>
            </a:r>
            <a:r>
              <a:rPr lang="en-US" sz="1800" dirty="0">
                <a:effectLst/>
                <a:latin typeface="Calibri" panose="020F0502020204030204" pitchFamily="34" charset="0"/>
                <a:ea typeface="SimSun" panose="02010600030101010101" pitchFamily="2" charset="-122"/>
                <a:cs typeface="Times New Roman" panose="02020603050405020304" pitchFamily="18" charset="0"/>
              </a:rPr>
              <a:t>/venue): VUB / VLIZ / KMFRI</a:t>
            </a:r>
          </a:p>
          <a:p>
            <a:pPr>
              <a:lnSpc>
                <a:spcPts val="1300"/>
              </a:lnSpc>
              <a:spcAft>
                <a:spcPts val="1000"/>
              </a:spcAft>
            </a:pPr>
            <a:r>
              <a:rPr lang="en-US" b="1" dirty="0">
                <a:latin typeface="Calibri" panose="020F0502020204030204" pitchFamily="34" charset="0"/>
                <a:ea typeface="SimSun" panose="02010600030101010101" pitchFamily="2" charset="-122"/>
                <a:cs typeface="Times New Roman" panose="02020603050405020304" pitchFamily="18" charset="0"/>
              </a:rPr>
              <a:t> </a:t>
            </a:r>
            <a:endParaRPr lang="en-US" sz="1800" dirty="0">
              <a:effectLst/>
              <a:latin typeface="Calibri" panose="020F0502020204030204" pitchFamily="34" charset="0"/>
              <a:ea typeface="SimSun" panose="02010600030101010101" pitchFamily="2" charset="-122"/>
              <a:cs typeface="Times New Roman" panose="02020603050405020304" pitchFamily="18" charset="0"/>
            </a:endParaRPr>
          </a:p>
          <a:p>
            <a:pPr>
              <a:lnSpc>
                <a:spcPts val="1300"/>
              </a:lnSpc>
              <a:spcAft>
                <a:spcPts val="1000"/>
              </a:spcAft>
            </a:pPr>
            <a:r>
              <a:rPr lang="en-US" sz="1800" dirty="0">
                <a:effectLst/>
                <a:latin typeface="Calibri" panose="020F0502020204030204" pitchFamily="34" charset="0"/>
                <a:ea typeface="SimSun" panose="02010600030101010101" pitchFamily="2" charset="-122"/>
                <a:cs typeface="Times New Roman" panose="02020603050405020304" pitchFamily="18" charset="0"/>
              </a:rPr>
              <a:t>Number of participants: 50 (both in person and online)</a:t>
            </a:r>
          </a:p>
          <a:p>
            <a:pPr>
              <a:lnSpc>
                <a:spcPts val="1300"/>
              </a:lnSpc>
              <a:spcAft>
                <a:spcPts val="1000"/>
              </a:spcAft>
            </a:pPr>
            <a:endParaRPr lang="en-US" dirty="0">
              <a:latin typeface="Calibri" panose="020F0502020204030204" pitchFamily="34" charset="0"/>
              <a:ea typeface="SimSun" panose="02010600030101010101" pitchFamily="2" charset="-122"/>
              <a:cs typeface="Times New Roman" panose="02020603050405020304" pitchFamily="18" charset="0"/>
            </a:endParaRPr>
          </a:p>
          <a:p>
            <a:pPr>
              <a:lnSpc>
                <a:spcPts val="1300"/>
              </a:lnSpc>
              <a:spcAft>
                <a:spcPts val="1000"/>
              </a:spcAft>
            </a:pPr>
            <a:endParaRPr lang="en-US" dirty="0">
              <a:latin typeface="Calibri" panose="020F0502020204030204" pitchFamily="34" charset="0"/>
              <a:ea typeface="SimSun" panose="02010600030101010101" pitchFamily="2" charset="-122"/>
              <a:cs typeface="Times New Roman" panose="02020603050405020304" pitchFamily="18" charset="0"/>
            </a:endParaRPr>
          </a:p>
        </p:txBody>
      </p:sp>
      <p:pic>
        <p:nvPicPr>
          <p:cNvPr id="7" name="Picture 6" descr="A group of people sitting at a table&#10;&#10;Description automatically generated">
            <a:extLst>
              <a:ext uri="{FF2B5EF4-FFF2-40B4-BE49-F238E27FC236}">
                <a16:creationId xmlns:a16="http://schemas.microsoft.com/office/drawing/2014/main" id="{A774DB8A-9DF9-0E3A-2E2E-4E37836149E4}"/>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Lst>
          </a:blip>
          <a:stretch>
            <a:fillRect/>
          </a:stretch>
        </p:blipFill>
        <p:spPr>
          <a:xfrm rot="5400000">
            <a:off x="458304" y="3321519"/>
            <a:ext cx="3747052" cy="2810289"/>
          </a:xfrm>
          <a:prstGeom prst="rect">
            <a:avLst/>
          </a:prstGeom>
        </p:spPr>
      </p:pic>
      <p:pic>
        <p:nvPicPr>
          <p:cNvPr id="9" name="Picture 8" descr="A group of people sitting at a table with laptops&#10;&#10;Description automatically generated">
            <a:extLst>
              <a:ext uri="{FF2B5EF4-FFF2-40B4-BE49-F238E27FC236}">
                <a16:creationId xmlns:a16="http://schemas.microsoft.com/office/drawing/2014/main" id="{2BF8AD26-7047-00B7-14D1-2E044EEAFA26}"/>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20000" contrast="-40000"/>
                    </a14:imgEffect>
                  </a14:imgLayer>
                </a14:imgProps>
              </a:ext>
            </a:extLst>
          </a:blip>
          <a:stretch>
            <a:fillRect/>
          </a:stretch>
        </p:blipFill>
        <p:spPr>
          <a:xfrm>
            <a:off x="3852262" y="2853136"/>
            <a:ext cx="4996071" cy="3747053"/>
          </a:xfrm>
          <a:prstGeom prst="rect">
            <a:avLst/>
          </a:prstGeom>
        </p:spPr>
      </p:pic>
      <p:pic>
        <p:nvPicPr>
          <p:cNvPr id="11" name="Picture 10" descr="A group of people posing for a photo&#10;&#10;Description automatically generated">
            <a:extLst>
              <a:ext uri="{FF2B5EF4-FFF2-40B4-BE49-F238E27FC236}">
                <a16:creationId xmlns:a16="http://schemas.microsoft.com/office/drawing/2014/main" id="{635D7400-ED34-CC2C-D6BB-BC277A7E56A2}"/>
              </a:ext>
            </a:extLst>
          </p:cNvPr>
          <p:cNvPicPr>
            <a:picLocks noChangeAspect="1"/>
          </p:cNvPicPr>
          <p:nvPr/>
        </p:nvPicPr>
        <p:blipFill>
          <a:blip r:embed="rId6"/>
          <a:stretch>
            <a:fillRect/>
          </a:stretch>
        </p:blipFill>
        <p:spPr>
          <a:xfrm rot="10800000">
            <a:off x="8149326" y="3261131"/>
            <a:ext cx="3908081" cy="2931061"/>
          </a:xfrm>
          <a:prstGeom prst="rect">
            <a:avLst/>
          </a:prstGeom>
        </p:spPr>
      </p:pic>
    </p:spTree>
    <p:extLst>
      <p:ext uri="{BB962C8B-B14F-4D97-AF65-F5344CB8AC3E}">
        <p14:creationId xmlns:p14="http://schemas.microsoft.com/office/powerpoint/2010/main" val="1511233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BA4F7E14-4BB9-A4D8-CC56-45D0CB668B5D}"/>
              </a:ext>
            </a:extLst>
          </p:cNvPr>
          <p:cNvSpPr>
            <a:spLocks noGrp="1"/>
          </p:cNvSpPr>
          <p:nvPr>
            <p:ph type="subTitle" idx="10"/>
          </p:nvPr>
        </p:nvSpPr>
        <p:spPr/>
        <p:txBody>
          <a:bodyPr vert="horz" lIns="91440" tIns="45720" rIns="91440" bIns="45720" rtlCol="0" anchor="t">
            <a:normAutofit/>
          </a:bodyPr>
          <a:lstStyle/>
          <a:p>
            <a:r>
              <a:rPr lang="en-US">
                <a:latin typeface="Sofia Pro"/>
              </a:rPr>
              <a:t>2023 Ocean Decade actions</a:t>
            </a:r>
            <a:endParaRPr lang="en-US"/>
          </a:p>
        </p:txBody>
      </p:sp>
      <p:graphicFrame>
        <p:nvGraphicFramePr>
          <p:cNvPr id="11" name="Table 10">
            <a:extLst>
              <a:ext uri="{FF2B5EF4-FFF2-40B4-BE49-F238E27FC236}">
                <a16:creationId xmlns:a16="http://schemas.microsoft.com/office/drawing/2014/main" id="{B8F59F80-0BBC-DB6D-1CE0-48D686BEE971}"/>
              </a:ext>
            </a:extLst>
          </p:cNvPr>
          <p:cNvGraphicFramePr>
            <a:graphicFrameLocks noGrp="1"/>
          </p:cNvGraphicFramePr>
          <p:nvPr/>
        </p:nvGraphicFramePr>
        <p:xfrm>
          <a:off x="913033" y="1872047"/>
          <a:ext cx="10310138" cy="640080"/>
        </p:xfrm>
        <a:graphic>
          <a:graphicData uri="http://schemas.openxmlformats.org/drawingml/2006/table">
            <a:tbl>
              <a:tblPr firstRow="1" bandRow="1">
                <a:tableStyleId>{5C22544A-7EE6-4342-B048-85BDC9FD1C3A}</a:tableStyleId>
              </a:tblPr>
              <a:tblGrid>
                <a:gridCol w="1840090">
                  <a:extLst>
                    <a:ext uri="{9D8B030D-6E8A-4147-A177-3AD203B41FA5}">
                      <a16:colId xmlns:a16="http://schemas.microsoft.com/office/drawing/2014/main" val="997747812"/>
                    </a:ext>
                  </a:extLst>
                </a:gridCol>
                <a:gridCol w="5743987">
                  <a:extLst>
                    <a:ext uri="{9D8B030D-6E8A-4147-A177-3AD203B41FA5}">
                      <a16:colId xmlns:a16="http://schemas.microsoft.com/office/drawing/2014/main" val="1691275081"/>
                    </a:ext>
                  </a:extLst>
                </a:gridCol>
                <a:gridCol w="2726061">
                  <a:extLst>
                    <a:ext uri="{9D8B030D-6E8A-4147-A177-3AD203B41FA5}">
                      <a16:colId xmlns:a16="http://schemas.microsoft.com/office/drawing/2014/main" val="1559354293"/>
                    </a:ext>
                  </a:extLst>
                </a:gridCol>
              </a:tblGrid>
              <a:tr h="370840">
                <a:tc>
                  <a:txBody>
                    <a:bodyPr/>
                    <a:lstStyle/>
                    <a:p>
                      <a:r>
                        <a:rPr lang="en-US" b="0" dirty="0">
                          <a:solidFill>
                            <a:schemeClr val="tx1"/>
                          </a:solidFill>
                        </a:rPr>
                        <a:t>24 – 25 Aug</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b="0" dirty="0">
                          <a:solidFill>
                            <a:schemeClr val="tx1"/>
                          </a:solidFill>
                        </a:rPr>
                        <a:t>Hybrid workshop: Ocean Literacy workshop for the Western Indian Ocean in Mombasa, Kenya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b="0" dirty="0">
                          <a:solidFill>
                            <a:schemeClr val="tx1"/>
                          </a:solidFill>
                        </a:rPr>
                        <a:t>By VUB, KMFRI, VLIZ</a:t>
                      </a:r>
                    </a:p>
                  </a:txBody>
                  <a:tcPr>
                    <a:lnL w="12700" cap="flat" cmpd="sng" algn="ctr">
                      <a:solidFill>
                        <a:schemeClr val="tx1"/>
                      </a:solid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088761894"/>
                  </a:ext>
                </a:extLst>
              </a:tr>
            </a:tbl>
          </a:graphicData>
        </a:graphic>
      </p:graphicFrame>
      <p:sp>
        <p:nvSpPr>
          <p:cNvPr id="7" name="Title 6">
            <a:extLst>
              <a:ext uri="{FF2B5EF4-FFF2-40B4-BE49-F238E27FC236}">
                <a16:creationId xmlns:a16="http://schemas.microsoft.com/office/drawing/2014/main" id="{8C5AFDEE-5666-D12F-BED3-B40B713CF889}"/>
              </a:ext>
            </a:extLst>
          </p:cNvPr>
          <p:cNvSpPr>
            <a:spLocks noGrp="1"/>
          </p:cNvSpPr>
          <p:nvPr>
            <p:ph type="title"/>
          </p:nvPr>
        </p:nvSpPr>
        <p:spPr>
          <a:xfrm>
            <a:off x="838200" y="871515"/>
            <a:ext cx="9135550" cy="954107"/>
          </a:xfrm>
        </p:spPr>
        <p:txBody>
          <a:bodyPr/>
          <a:lstStyle/>
          <a:p>
            <a:r>
              <a:rPr lang="en-US" dirty="0"/>
              <a:t>Ocean Literacy</a:t>
            </a:r>
          </a:p>
        </p:txBody>
      </p:sp>
      <p:pic>
        <p:nvPicPr>
          <p:cNvPr id="3" name="Picture 2">
            <a:extLst>
              <a:ext uri="{FF2B5EF4-FFF2-40B4-BE49-F238E27FC236}">
                <a16:creationId xmlns:a16="http://schemas.microsoft.com/office/drawing/2014/main" id="{237AB765-4C4B-A2B8-0AA4-FC29F8CC4B2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79976" y="2821369"/>
            <a:ext cx="5033831" cy="3775373"/>
          </a:xfrm>
          <a:prstGeom prst="rect">
            <a:avLst/>
          </a:prstGeom>
        </p:spPr>
      </p:pic>
      <p:pic>
        <p:nvPicPr>
          <p:cNvPr id="4" name="Picture 3">
            <a:extLst>
              <a:ext uri="{FF2B5EF4-FFF2-40B4-BE49-F238E27FC236}">
                <a16:creationId xmlns:a16="http://schemas.microsoft.com/office/drawing/2014/main" id="{32879B19-B59E-3C7C-B679-889510BECE7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9506" y="2821369"/>
            <a:ext cx="5033830" cy="3775374"/>
          </a:xfrm>
          <a:prstGeom prst="rect">
            <a:avLst/>
          </a:prstGeom>
        </p:spPr>
      </p:pic>
    </p:spTree>
    <p:extLst>
      <p:ext uri="{BB962C8B-B14F-4D97-AF65-F5344CB8AC3E}">
        <p14:creationId xmlns:p14="http://schemas.microsoft.com/office/powerpoint/2010/main" val="22355241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BA4F7E14-4BB9-A4D8-CC56-45D0CB668B5D}"/>
              </a:ext>
            </a:extLst>
          </p:cNvPr>
          <p:cNvSpPr>
            <a:spLocks noGrp="1"/>
          </p:cNvSpPr>
          <p:nvPr>
            <p:ph type="subTitle" idx="10"/>
          </p:nvPr>
        </p:nvSpPr>
        <p:spPr>
          <a:xfrm>
            <a:off x="575244" y="420864"/>
            <a:ext cx="5797550" cy="384721"/>
          </a:xfrm>
        </p:spPr>
        <p:txBody>
          <a:bodyPr vert="horz" lIns="91440" tIns="45720" rIns="91440" bIns="45720" rtlCol="0" anchor="t">
            <a:normAutofit/>
          </a:bodyPr>
          <a:lstStyle/>
          <a:p>
            <a:r>
              <a:rPr lang="en-US" dirty="0">
                <a:latin typeface="Sofia Pro"/>
              </a:rPr>
              <a:t>2023 Ocean Decade actions</a:t>
            </a:r>
            <a:endParaRPr lang="en-US" dirty="0"/>
          </a:p>
        </p:txBody>
      </p:sp>
      <p:sp>
        <p:nvSpPr>
          <p:cNvPr id="7" name="Title 6">
            <a:extLst>
              <a:ext uri="{FF2B5EF4-FFF2-40B4-BE49-F238E27FC236}">
                <a16:creationId xmlns:a16="http://schemas.microsoft.com/office/drawing/2014/main" id="{C96AAC73-8554-3DE4-15BB-285B6BE7C69B}"/>
              </a:ext>
            </a:extLst>
          </p:cNvPr>
          <p:cNvSpPr>
            <a:spLocks noGrp="1"/>
          </p:cNvSpPr>
          <p:nvPr>
            <p:ph type="title"/>
          </p:nvPr>
        </p:nvSpPr>
        <p:spPr>
          <a:xfrm>
            <a:off x="575246" y="827539"/>
            <a:ext cx="5797548" cy="954107"/>
          </a:xfrm>
        </p:spPr>
        <p:txBody>
          <a:bodyPr/>
          <a:lstStyle/>
          <a:p>
            <a:r>
              <a:rPr lang="en-US" dirty="0"/>
              <a:t>Ocean Literacy with all</a:t>
            </a:r>
          </a:p>
        </p:txBody>
      </p:sp>
      <p:pic>
        <p:nvPicPr>
          <p:cNvPr id="1026" name="Picture 2" descr="Events - Ocean Literacy Portal">
            <a:extLst>
              <a:ext uri="{FF2B5EF4-FFF2-40B4-BE49-F238E27FC236}">
                <a16:creationId xmlns:a16="http://schemas.microsoft.com/office/drawing/2014/main" id="{056F6161-A1E2-CBA7-0543-052B62C446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03418" y="268356"/>
            <a:ext cx="7279860" cy="409492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screen shot of a website&#10;&#10;Description automatically generated">
            <a:extLst>
              <a:ext uri="{FF2B5EF4-FFF2-40B4-BE49-F238E27FC236}">
                <a16:creationId xmlns:a16="http://schemas.microsoft.com/office/drawing/2014/main" id="{8DC61E7B-8E6A-ABE7-BE27-68D004ADE498}"/>
              </a:ext>
            </a:extLst>
          </p:cNvPr>
          <p:cNvPicPr>
            <a:picLocks noChangeAspect="1"/>
          </p:cNvPicPr>
          <p:nvPr/>
        </p:nvPicPr>
        <p:blipFill>
          <a:blip r:embed="rId3"/>
          <a:stretch>
            <a:fillRect/>
          </a:stretch>
        </p:blipFill>
        <p:spPr>
          <a:xfrm>
            <a:off x="575244" y="1531951"/>
            <a:ext cx="3902059" cy="5191255"/>
          </a:xfrm>
          <a:prstGeom prst="rect">
            <a:avLst/>
          </a:prstGeom>
        </p:spPr>
      </p:pic>
      <p:sp>
        <p:nvSpPr>
          <p:cNvPr id="6" name="TextBox 5">
            <a:extLst>
              <a:ext uri="{FF2B5EF4-FFF2-40B4-BE49-F238E27FC236}">
                <a16:creationId xmlns:a16="http://schemas.microsoft.com/office/drawing/2014/main" id="{5E048712-18A6-C0AE-6E4F-07E7E2604F39}"/>
              </a:ext>
            </a:extLst>
          </p:cNvPr>
          <p:cNvSpPr txBox="1"/>
          <p:nvPr/>
        </p:nvSpPr>
        <p:spPr>
          <a:xfrm>
            <a:off x="6715539" y="4472609"/>
            <a:ext cx="5476461" cy="400110"/>
          </a:xfrm>
          <a:prstGeom prst="rect">
            <a:avLst/>
          </a:prstGeom>
          <a:noFill/>
        </p:spPr>
        <p:txBody>
          <a:bodyPr wrap="square" rtlCol="0">
            <a:spAutoFit/>
          </a:bodyPr>
          <a:lstStyle/>
          <a:p>
            <a:r>
              <a:rPr lang="en-BE" sz="2000" b="1" dirty="0"/>
              <a:t>Ocean Literacy Network in Africa! </a:t>
            </a:r>
          </a:p>
        </p:txBody>
      </p:sp>
      <p:sp>
        <p:nvSpPr>
          <p:cNvPr id="8" name="TextBox 7">
            <a:extLst>
              <a:ext uri="{FF2B5EF4-FFF2-40B4-BE49-F238E27FC236}">
                <a16:creationId xmlns:a16="http://schemas.microsoft.com/office/drawing/2014/main" id="{28C3458E-5E25-3A7C-F283-581AF3A50772}"/>
              </a:ext>
            </a:extLst>
          </p:cNvPr>
          <p:cNvSpPr txBox="1"/>
          <p:nvPr/>
        </p:nvSpPr>
        <p:spPr>
          <a:xfrm>
            <a:off x="4831558" y="5378568"/>
            <a:ext cx="6097656" cy="275525"/>
          </a:xfrm>
          <a:prstGeom prst="rect">
            <a:avLst/>
          </a:prstGeom>
          <a:noFill/>
        </p:spPr>
        <p:txBody>
          <a:bodyPr wrap="square">
            <a:spAutoFit/>
          </a:bodyPr>
          <a:lstStyle/>
          <a:p>
            <a:pPr>
              <a:lnSpc>
                <a:spcPts val="1300"/>
              </a:lnSpc>
              <a:spcAft>
                <a:spcPts val="1000"/>
              </a:spcAft>
            </a:pPr>
            <a:r>
              <a:rPr lang="en-US" sz="1800" dirty="0">
                <a:effectLst/>
                <a:latin typeface="Calibri" panose="020F0502020204030204" pitchFamily="34" charset="0"/>
                <a:ea typeface="SimSun" panose="02010600030101010101" pitchFamily="2" charset="-122"/>
                <a:cs typeface="Times New Roman" panose="02020603050405020304" pitchFamily="18" charset="0"/>
              </a:rPr>
              <a:t>Number of participants: 30 (both in person and online)</a:t>
            </a:r>
            <a:endParaRPr lang="en-BE" sz="1800" dirty="0">
              <a:effectLst/>
              <a:latin typeface="Verdana" panose="020B0604030504040204" pitchFamily="34" charset="0"/>
              <a:ea typeface="SimSu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321530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BA4F7E14-4BB9-A4D8-CC56-45D0CB668B5D}"/>
              </a:ext>
            </a:extLst>
          </p:cNvPr>
          <p:cNvSpPr>
            <a:spLocks noGrp="1"/>
          </p:cNvSpPr>
          <p:nvPr>
            <p:ph type="subTitle" idx="10"/>
          </p:nvPr>
        </p:nvSpPr>
        <p:spPr/>
        <p:txBody>
          <a:bodyPr vert="horz" lIns="91440" tIns="45720" rIns="91440" bIns="45720" rtlCol="0" anchor="t">
            <a:normAutofit/>
          </a:bodyPr>
          <a:lstStyle/>
          <a:p>
            <a:r>
              <a:rPr lang="en-US">
                <a:latin typeface="Sofia Pro"/>
              </a:rPr>
              <a:t>2023 Ocean Decade actions</a:t>
            </a:r>
            <a:endParaRPr lang="en-US"/>
          </a:p>
        </p:txBody>
      </p:sp>
      <p:pic>
        <p:nvPicPr>
          <p:cNvPr id="10" name="Picture 9">
            <a:extLst>
              <a:ext uri="{FF2B5EF4-FFF2-40B4-BE49-F238E27FC236}">
                <a16:creationId xmlns:a16="http://schemas.microsoft.com/office/drawing/2014/main" id="{07AE110D-173C-AFD8-A0DD-D403E8B6AA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9857" y="3115088"/>
            <a:ext cx="4424133" cy="3318100"/>
          </a:xfrm>
          <a:prstGeom prst="rect">
            <a:avLst/>
          </a:prstGeom>
        </p:spPr>
      </p:pic>
      <p:pic>
        <p:nvPicPr>
          <p:cNvPr id="8" name="Picture 7">
            <a:extLst>
              <a:ext uri="{FF2B5EF4-FFF2-40B4-BE49-F238E27FC236}">
                <a16:creationId xmlns:a16="http://schemas.microsoft.com/office/drawing/2014/main" id="{01D0D705-98B1-3B0C-6F7F-7048FE2CACCC}"/>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20000" contrast="40000"/>
                    </a14:imgEffect>
                  </a14:imgLayer>
                </a14:imgProps>
              </a:ext>
              <a:ext uri="{28A0092B-C50C-407E-A947-70E740481C1C}">
                <a14:useLocalDpi xmlns:a14="http://schemas.microsoft.com/office/drawing/2010/main" val="0"/>
              </a:ext>
            </a:extLst>
          </a:blip>
          <a:srcRect t="2913" b="5037"/>
          <a:stretch/>
        </p:blipFill>
        <p:spPr>
          <a:xfrm>
            <a:off x="5056687" y="3115088"/>
            <a:ext cx="6408350" cy="3318099"/>
          </a:xfrm>
          <a:prstGeom prst="rect">
            <a:avLst/>
          </a:prstGeom>
        </p:spPr>
      </p:pic>
      <p:graphicFrame>
        <p:nvGraphicFramePr>
          <p:cNvPr id="12" name="Table 11">
            <a:extLst>
              <a:ext uri="{FF2B5EF4-FFF2-40B4-BE49-F238E27FC236}">
                <a16:creationId xmlns:a16="http://schemas.microsoft.com/office/drawing/2014/main" id="{E467CFB3-A7ED-1D91-BBD6-EE04CEA4605D}"/>
              </a:ext>
            </a:extLst>
          </p:cNvPr>
          <p:cNvGraphicFramePr>
            <a:graphicFrameLocks noGrp="1"/>
          </p:cNvGraphicFramePr>
          <p:nvPr/>
        </p:nvGraphicFramePr>
        <p:xfrm>
          <a:off x="979712" y="2013155"/>
          <a:ext cx="9135551" cy="914400"/>
        </p:xfrm>
        <a:graphic>
          <a:graphicData uri="http://schemas.openxmlformats.org/drawingml/2006/table">
            <a:tbl>
              <a:tblPr firstRow="1" bandRow="1">
                <a:tableStyleId>{5C22544A-7EE6-4342-B048-85BDC9FD1C3A}</a:tableStyleId>
              </a:tblPr>
              <a:tblGrid>
                <a:gridCol w="1630457">
                  <a:extLst>
                    <a:ext uri="{9D8B030D-6E8A-4147-A177-3AD203B41FA5}">
                      <a16:colId xmlns:a16="http://schemas.microsoft.com/office/drawing/2014/main" val="997747812"/>
                    </a:ext>
                  </a:extLst>
                </a:gridCol>
                <a:gridCol w="5089601">
                  <a:extLst>
                    <a:ext uri="{9D8B030D-6E8A-4147-A177-3AD203B41FA5}">
                      <a16:colId xmlns:a16="http://schemas.microsoft.com/office/drawing/2014/main" val="1691275081"/>
                    </a:ext>
                  </a:extLst>
                </a:gridCol>
                <a:gridCol w="2415493">
                  <a:extLst>
                    <a:ext uri="{9D8B030D-6E8A-4147-A177-3AD203B41FA5}">
                      <a16:colId xmlns:a16="http://schemas.microsoft.com/office/drawing/2014/main" val="1559354293"/>
                    </a:ext>
                  </a:extLst>
                </a:gridCol>
              </a:tblGrid>
              <a:tr h="370840">
                <a:tc>
                  <a:txBody>
                    <a:bodyPr/>
                    <a:lstStyle/>
                    <a:p>
                      <a:r>
                        <a:rPr lang="en-US" b="0" dirty="0">
                          <a:solidFill>
                            <a:schemeClr val="tx1"/>
                          </a:solidFill>
                        </a:rPr>
                        <a:t>09 Sep</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solidFill>
                            <a:schemeClr val="tx1"/>
                          </a:solidFill>
                        </a:rPr>
                        <a:t>Career and networking event – master </a:t>
                      </a:r>
                      <a:r>
                        <a:rPr lang="en-US" b="0" dirty="0" err="1">
                          <a:solidFill>
                            <a:schemeClr val="tx1"/>
                          </a:solidFill>
                        </a:rPr>
                        <a:t>programmes</a:t>
                      </a:r>
                      <a:r>
                        <a:rPr lang="en-US" b="0" dirty="0">
                          <a:solidFill>
                            <a:schemeClr val="tx1"/>
                          </a:solidFill>
                        </a:rPr>
                        <a:t>: transferable skills for ECOPs</a:t>
                      </a:r>
                    </a:p>
                    <a:p>
                      <a:endParaRPr lang="en-US"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solidFill>
                            <a:schemeClr val="tx1"/>
                          </a:solidFill>
                        </a:rPr>
                        <a:t>By VUB, ULG, </a:t>
                      </a:r>
                      <a:r>
                        <a:rPr lang="en-US" b="0" dirty="0" err="1">
                          <a:solidFill>
                            <a:schemeClr val="tx1"/>
                          </a:solidFill>
                        </a:rPr>
                        <a:t>UGhent</a:t>
                      </a:r>
                      <a:r>
                        <a:rPr lang="en-US" b="0" dirty="0">
                          <a:solidFill>
                            <a:schemeClr val="tx1"/>
                          </a:solidFill>
                        </a:rPr>
                        <a:t>, </a:t>
                      </a:r>
                      <a:r>
                        <a:rPr lang="en-US" b="0" dirty="0" err="1">
                          <a:solidFill>
                            <a:schemeClr val="tx1"/>
                          </a:solidFill>
                        </a:rPr>
                        <a:t>UAntwerp</a:t>
                      </a:r>
                      <a:r>
                        <a:rPr lang="en-US" b="0" dirty="0">
                          <a:solidFill>
                            <a:schemeClr val="tx1"/>
                          </a:solidFill>
                        </a:rPr>
                        <a:t>, </a:t>
                      </a:r>
                      <a:r>
                        <a:rPr lang="en-US" b="0" dirty="0" err="1">
                          <a:solidFill>
                            <a:schemeClr val="tx1"/>
                          </a:solidFill>
                        </a:rPr>
                        <a:t>ULiege</a:t>
                      </a:r>
                      <a:r>
                        <a:rPr lang="en-US" b="0" dirty="0">
                          <a:solidFill>
                            <a:schemeClr val="tx1"/>
                          </a:solidFill>
                        </a:rPr>
                        <a:t>, VLIZ</a:t>
                      </a:r>
                    </a:p>
                  </a:txBody>
                  <a:tcPr>
                    <a:lnL w="12700" cap="flat" cmpd="sng" algn="ctr">
                      <a:solidFill>
                        <a:schemeClr val="tx1"/>
                      </a:solidFill>
                      <a:prstDash val="solid"/>
                      <a:round/>
                      <a:headEnd type="none" w="med" len="med"/>
                      <a:tailEnd type="none" w="med" len="med"/>
                    </a:lnL>
                    <a:lnR w="12700" cmpd="sng">
                      <a:noFill/>
                    </a:lnR>
                    <a:lnT w="12700"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524765444"/>
                  </a:ext>
                </a:extLst>
              </a:tr>
            </a:tbl>
          </a:graphicData>
        </a:graphic>
      </p:graphicFrame>
      <p:sp>
        <p:nvSpPr>
          <p:cNvPr id="7" name="Title 6">
            <a:extLst>
              <a:ext uri="{FF2B5EF4-FFF2-40B4-BE49-F238E27FC236}">
                <a16:creationId xmlns:a16="http://schemas.microsoft.com/office/drawing/2014/main" id="{0F566ABF-264E-747A-2CA6-F63FD66786B5}"/>
              </a:ext>
            </a:extLst>
          </p:cNvPr>
          <p:cNvSpPr>
            <a:spLocks noGrp="1"/>
          </p:cNvSpPr>
          <p:nvPr>
            <p:ph type="title"/>
          </p:nvPr>
        </p:nvSpPr>
        <p:spPr/>
        <p:txBody>
          <a:bodyPr/>
          <a:lstStyle/>
          <a:p>
            <a:r>
              <a:rPr lang="en-US" dirty="0"/>
              <a:t>New blue skills for ECOPs</a:t>
            </a:r>
          </a:p>
        </p:txBody>
      </p:sp>
    </p:spTree>
    <p:extLst>
      <p:ext uri="{BB962C8B-B14F-4D97-AF65-F5344CB8AC3E}">
        <p14:creationId xmlns:p14="http://schemas.microsoft.com/office/powerpoint/2010/main" val="34717187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Tijdelijke aanduiding voor inhoud 4" descr="Afbeelding met tekst, schermopname, Lettertype&#10;&#10;Automatisch gegenereerde beschrijving">
            <a:extLst>
              <a:ext uri="{FF2B5EF4-FFF2-40B4-BE49-F238E27FC236}">
                <a16:creationId xmlns:a16="http://schemas.microsoft.com/office/drawing/2014/main" id="{16D77037-ECD2-7461-C389-30B4F67221E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3352" y="252884"/>
            <a:ext cx="4608512" cy="6519288"/>
          </a:xfrm>
          <a:prstGeom prst="rect">
            <a:avLst/>
          </a:prstGeom>
        </p:spPr>
      </p:pic>
      <p:pic>
        <p:nvPicPr>
          <p:cNvPr id="7" name="Picture 6" descr="A colorful logo with text&#10;&#10;Description automatically generated">
            <a:extLst>
              <a:ext uri="{FF2B5EF4-FFF2-40B4-BE49-F238E27FC236}">
                <a16:creationId xmlns:a16="http://schemas.microsoft.com/office/drawing/2014/main" id="{80477762-623E-9661-AF6B-B7519230848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206732" y="1895502"/>
            <a:ext cx="1207355" cy="518191"/>
          </a:xfrm>
          <a:prstGeom prst="rect">
            <a:avLst/>
          </a:prstGeom>
        </p:spPr>
      </p:pic>
      <p:pic>
        <p:nvPicPr>
          <p:cNvPr id="8" name="Picture 7" descr="Tropimundo Erasmus Mundus">
            <a:extLst>
              <a:ext uri="{FF2B5EF4-FFF2-40B4-BE49-F238E27FC236}">
                <a16:creationId xmlns:a16="http://schemas.microsoft.com/office/drawing/2014/main" id="{C408A6E3-6BB1-83FB-9275-2C328D912327}"/>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97700" y="4490548"/>
            <a:ext cx="1963221" cy="241627"/>
          </a:xfrm>
          <a:prstGeom prst="rect">
            <a:avLst/>
          </a:prstGeom>
          <a:noFill/>
          <a:ln>
            <a:noFill/>
          </a:ln>
        </p:spPr>
      </p:pic>
      <p:pic>
        <p:nvPicPr>
          <p:cNvPr id="9" name="Picture 8" descr="Master's Degree in Marine Biological Resources (IMBRSea) | Sorbonne  Université">
            <a:extLst>
              <a:ext uri="{FF2B5EF4-FFF2-40B4-BE49-F238E27FC236}">
                <a16:creationId xmlns:a16="http://schemas.microsoft.com/office/drawing/2014/main" id="{F3B10666-ECC6-D587-9133-08F79E130377}"/>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876488" y="3224285"/>
            <a:ext cx="1092243" cy="614541"/>
          </a:xfrm>
          <a:prstGeom prst="rect">
            <a:avLst/>
          </a:prstGeom>
          <a:noFill/>
          <a:ln>
            <a:noFill/>
          </a:ln>
        </p:spPr>
      </p:pic>
      <p:pic>
        <p:nvPicPr>
          <p:cNvPr id="10" name="Picture 9" descr="A blue and white logo&#10;&#10;Description automatically generated">
            <a:extLst>
              <a:ext uri="{FF2B5EF4-FFF2-40B4-BE49-F238E27FC236}">
                <a16:creationId xmlns:a16="http://schemas.microsoft.com/office/drawing/2014/main" id="{F93E944D-F8C0-D600-B257-C2E9E100704E}"/>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973780" y="1644479"/>
            <a:ext cx="1020235" cy="1020235"/>
          </a:xfrm>
          <a:prstGeom prst="rect">
            <a:avLst/>
          </a:prstGeom>
        </p:spPr>
      </p:pic>
      <p:pic>
        <p:nvPicPr>
          <p:cNvPr id="11" name="Picture 10" descr="A blue and yellow swirly design&#10;&#10;Description automatically generated">
            <a:extLst>
              <a:ext uri="{FF2B5EF4-FFF2-40B4-BE49-F238E27FC236}">
                <a16:creationId xmlns:a16="http://schemas.microsoft.com/office/drawing/2014/main" id="{EF84ADBA-4734-14AD-6DB3-8FBFBF8038B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281311" y="3104435"/>
            <a:ext cx="723437" cy="816185"/>
          </a:xfrm>
          <a:prstGeom prst="rect">
            <a:avLst/>
          </a:prstGeom>
        </p:spPr>
      </p:pic>
      <p:pic>
        <p:nvPicPr>
          <p:cNvPr id="12" name="Picture 11" descr="A logo of a globe with letters and numbers&#10;&#10;Description automatically generated">
            <a:extLst>
              <a:ext uri="{FF2B5EF4-FFF2-40B4-BE49-F238E27FC236}">
                <a16:creationId xmlns:a16="http://schemas.microsoft.com/office/drawing/2014/main" id="{133FA599-C06B-CCBE-F721-F97E344E5114}"/>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8553709" y="1841139"/>
            <a:ext cx="550205" cy="626916"/>
          </a:xfrm>
          <a:prstGeom prst="rect">
            <a:avLst/>
          </a:prstGeom>
        </p:spPr>
      </p:pic>
      <p:pic>
        <p:nvPicPr>
          <p:cNvPr id="13" name="Picture 12">
            <a:extLst>
              <a:ext uri="{FF2B5EF4-FFF2-40B4-BE49-F238E27FC236}">
                <a16:creationId xmlns:a16="http://schemas.microsoft.com/office/drawing/2014/main" id="{C416625E-74C1-B993-C003-7691BB06BC9F}"/>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816685" y="3374567"/>
            <a:ext cx="1737024" cy="519924"/>
          </a:xfrm>
          <a:prstGeom prst="rect">
            <a:avLst/>
          </a:prstGeom>
        </p:spPr>
      </p:pic>
      <p:pic>
        <p:nvPicPr>
          <p:cNvPr id="14" name="image1.png">
            <a:extLst>
              <a:ext uri="{FF2B5EF4-FFF2-40B4-BE49-F238E27FC236}">
                <a16:creationId xmlns:a16="http://schemas.microsoft.com/office/drawing/2014/main" id="{536E15B0-BC18-231A-8B39-2B48AC8E2E1B}"/>
              </a:ext>
            </a:extLst>
          </p:cNvPr>
          <p:cNvPicPr/>
          <p:nvPr/>
        </p:nvPicPr>
        <p:blipFill>
          <a:blip r:embed="rId10"/>
          <a:srcRect/>
          <a:stretch>
            <a:fillRect/>
          </a:stretch>
        </p:blipFill>
        <p:spPr>
          <a:xfrm>
            <a:off x="5073007" y="259454"/>
            <a:ext cx="1831690" cy="1224121"/>
          </a:xfrm>
          <a:prstGeom prst="rect">
            <a:avLst/>
          </a:prstGeom>
          <a:ln/>
        </p:spPr>
      </p:pic>
      <p:pic>
        <p:nvPicPr>
          <p:cNvPr id="15" name="image5.jpg">
            <a:extLst>
              <a:ext uri="{FF2B5EF4-FFF2-40B4-BE49-F238E27FC236}">
                <a16:creationId xmlns:a16="http://schemas.microsoft.com/office/drawing/2014/main" id="{6F1632D6-F0D4-8ED9-D4B2-4E6E36FE5CFD}"/>
              </a:ext>
            </a:extLst>
          </p:cNvPr>
          <p:cNvPicPr/>
          <p:nvPr/>
        </p:nvPicPr>
        <p:blipFill>
          <a:blip r:embed="rId11"/>
          <a:srcRect/>
          <a:stretch>
            <a:fillRect/>
          </a:stretch>
        </p:blipFill>
        <p:spPr>
          <a:xfrm>
            <a:off x="9554922" y="1963345"/>
            <a:ext cx="1374201" cy="638152"/>
          </a:xfrm>
          <a:prstGeom prst="rect">
            <a:avLst/>
          </a:prstGeom>
          <a:ln/>
        </p:spPr>
      </p:pic>
      <p:sp>
        <p:nvSpPr>
          <p:cNvPr id="16" name="TextBox 15">
            <a:extLst>
              <a:ext uri="{FF2B5EF4-FFF2-40B4-BE49-F238E27FC236}">
                <a16:creationId xmlns:a16="http://schemas.microsoft.com/office/drawing/2014/main" id="{00BE3881-4398-AB00-C8B9-A4D6467400FB}"/>
              </a:ext>
            </a:extLst>
          </p:cNvPr>
          <p:cNvSpPr txBox="1"/>
          <p:nvPr/>
        </p:nvSpPr>
        <p:spPr>
          <a:xfrm>
            <a:off x="5182871" y="4835638"/>
            <a:ext cx="6545303" cy="1323439"/>
          </a:xfrm>
          <a:prstGeom prst="rect">
            <a:avLst/>
          </a:prstGeom>
          <a:noFill/>
        </p:spPr>
        <p:txBody>
          <a:bodyPr wrap="square" rtlCol="0">
            <a:spAutoFit/>
          </a:bodyPr>
          <a:lstStyle/>
          <a:p>
            <a:r>
              <a:rPr lang="en-BE" sz="2000" b="1" dirty="0"/>
              <a:t>Participants: </a:t>
            </a:r>
            <a:r>
              <a:rPr lang="en-US" sz="2000" dirty="0"/>
              <a:t>100</a:t>
            </a:r>
            <a:r>
              <a:rPr lang="en-BE" sz="2000" dirty="0"/>
              <a:t> both online and in person (promotion)</a:t>
            </a:r>
          </a:p>
          <a:p>
            <a:endParaRPr lang="en-BE" sz="2000" b="1" dirty="0"/>
          </a:p>
          <a:p>
            <a:r>
              <a:rPr lang="en-BE" sz="2000" b="1" dirty="0"/>
              <a:t>Connecting international partners </a:t>
            </a:r>
            <a:r>
              <a:rPr lang="en-US" sz="2000" dirty="0">
                <a:latin typeface="Calibri" panose="020F0502020204030204" pitchFamily="34" charset="0"/>
                <a:ea typeface="SimSun" panose="02010600030101010101" pitchFamily="2" charset="-122"/>
                <a:cs typeface="Times New Roman" panose="02020603050405020304" pitchFamily="18" charset="0"/>
              </a:rPr>
              <a:t>(seed funding/venue): </a:t>
            </a:r>
            <a:r>
              <a:rPr lang="en-BE" sz="2000" b="1" dirty="0"/>
              <a:t>: </a:t>
            </a:r>
            <a:r>
              <a:rPr lang="en-BE" sz="2000" i="1" dirty="0"/>
              <a:t>Network of master programmes</a:t>
            </a:r>
          </a:p>
        </p:txBody>
      </p:sp>
      <p:sp>
        <p:nvSpPr>
          <p:cNvPr id="17" name="TextBox 16">
            <a:extLst>
              <a:ext uri="{FF2B5EF4-FFF2-40B4-BE49-F238E27FC236}">
                <a16:creationId xmlns:a16="http://schemas.microsoft.com/office/drawing/2014/main" id="{43555472-C13F-5DE5-7A20-249A094E446B}"/>
              </a:ext>
            </a:extLst>
          </p:cNvPr>
          <p:cNvSpPr txBox="1"/>
          <p:nvPr/>
        </p:nvSpPr>
        <p:spPr>
          <a:xfrm>
            <a:off x="6919903" y="361051"/>
            <a:ext cx="6097656" cy="1124988"/>
          </a:xfrm>
          <a:prstGeom prst="rect">
            <a:avLst/>
          </a:prstGeom>
          <a:noFill/>
        </p:spPr>
        <p:txBody>
          <a:bodyPr wrap="square">
            <a:spAutoFit/>
          </a:bodyPr>
          <a:lstStyle/>
          <a:p>
            <a:pPr>
              <a:lnSpc>
                <a:spcPct val="107000"/>
              </a:lnSpc>
              <a:spcAft>
                <a:spcPts val="800"/>
              </a:spcAft>
            </a:pPr>
            <a:r>
              <a:rPr lang="en-GB" sz="1700" i="1" dirty="0">
                <a:solidFill>
                  <a:srgbClr val="000000"/>
                </a:solidFill>
                <a:effectLst/>
                <a:latin typeface="Calibri" panose="020F0502020204030204" pitchFamily="34" charset="0"/>
                <a:ea typeface="Calibri" panose="020F0502020204030204" pitchFamily="34" charset="0"/>
              </a:rPr>
              <a:t>Career &amp; networking event – for students and alumni </a:t>
            </a:r>
          </a:p>
          <a:p>
            <a:pPr>
              <a:lnSpc>
                <a:spcPct val="107000"/>
              </a:lnSpc>
              <a:spcAft>
                <a:spcPts val="800"/>
              </a:spcAft>
            </a:pPr>
            <a:r>
              <a:rPr lang="en-GB" sz="1700" i="1" dirty="0">
                <a:solidFill>
                  <a:srgbClr val="000000"/>
                </a:solidFill>
                <a:effectLst/>
                <a:latin typeface="Calibri" panose="020F0502020204030204" pitchFamily="34" charset="0"/>
                <a:ea typeface="Calibri" panose="020F0502020204030204" pitchFamily="34" charset="0"/>
              </a:rPr>
              <a:t>of Marine, freshwater &amp; tropical master programmes</a:t>
            </a:r>
            <a:r>
              <a:rPr lang="en-GB" sz="1700" i="1" dirty="0">
                <a:effectLst/>
                <a:latin typeface="Calibri" panose="020F0502020204030204" pitchFamily="34" charset="0"/>
                <a:ea typeface="Calibri" panose="020F0502020204030204" pitchFamily="34" charset="0"/>
              </a:rPr>
              <a:t> </a:t>
            </a:r>
            <a:endParaRPr lang="en-BE" sz="1700" dirty="0">
              <a:effectLst/>
              <a:latin typeface="Calibri" panose="020F0502020204030204" pitchFamily="34" charset="0"/>
              <a:ea typeface="Calibri" panose="020F0502020204030204" pitchFamily="34" charset="0"/>
            </a:endParaRPr>
          </a:p>
          <a:p>
            <a:pPr>
              <a:lnSpc>
                <a:spcPct val="107000"/>
              </a:lnSpc>
              <a:spcAft>
                <a:spcPts val="800"/>
              </a:spcAft>
            </a:pPr>
            <a:r>
              <a:rPr lang="en-GB" sz="1700" b="1" i="1" dirty="0">
                <a:solidFill>
                  <a:schemeClr val="tx1"/>
                </a:solidFill>
                <a:effectLst/>
                <a:latin typeface="Calibri" panose="020F0502020204030204" pitchFamily="34" charset="0"/>
                <a:ea typeface="Calibri" panose="020F0502020204030204" pitchFamily="34" charset="0"/>
              </a:rPr>
              <a:t>Officially endorsed as Ocean Decade action</a:t>
            </a:r>
          </a:p>
        </p:txBody>
      </p:sp>
    </p:spTree>
    <p:extLst>
      <p:ext uri="{BB962C8B-B14F-4D97-AF65-F5344CB8AC3E}">
        <p14:creationId xmlns:p14="http://schemas.microsoft.com/office/powerpoint/2010/main" val="1162127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E924D-B758-1735-058D-2AF8B02650C8}"/>
              </a:ext>
            </a:extLst>
          </p:cNvPr>
          <p:cNvSpPr>
            <a:spLocks noGrp="1"/>
          </p:cNvSpPr>
          <p:nvPr>
            <p:ph type="ctrTitle"/>
          </p:nvPr>
        </p:nvSpPr>
        <p:spPr>
          <a:xfrm>
            <a:off x="2292348" y="4063347"/>
            <a:ext cx="6514768" cy="954108"/>
          </a:xfrm>
        </p:spPr>
        <p:txBody>
          <a:bodyPr/>
          <a:lstStyle/>
          <a:p>
            <a:r>
              <a:rPr lang="en-US" dirty="0"/>
              <a:t>Patricia Morales – NGO Mundus Maris</a:t>
            </a:r>
          </a:p>
        </p:txBody>
      </p:sp>
      <p:sp>
        <p:nvSpPr>
          <p:cNvPr id="3" name="Subtitle 2">
            <a:extLst>
              <a:ext uri="{FF2B5EF4-FFF2-40B4-BE49-F238E27FC236}">
                <a16:creationId xmlns:a16="http://schemas.microsoft.com/office/drawing/2014/main" id="{C2356E06-FF11-E3E4-69B8-B68763F5B080}"/>
              </a:ext>
            </a:extLst>
          </p:cNvPr>
          <p:cNvSpPr>
            <a:spLocks noGrp="1"/>
          </p:cNvSpPr>
          <p:nvPr>
            <p:ph type="subTitle" idx="1"/>
          </p:nvPr>
        </p:nvSpPr>
        <p:spPr/>
        <p:txBody>
          <a:bodyPr/>
          <a:lstStyle/>
          <a:p>
            <a:r>
              <a:rPr lang="en-US" dirty="0"/>
              <a:t>Core-group member NDC-BE</a:t>
            </a:r>
          </a:p>
        </p:txBody>
      </p:sp>
    </p:spTree>
    <p:extLst>
      <p:ext uri="{BB962C8B-B14F-4D97-AF65-F5344CB8AC3E}">
        <p14:creationId xmlns:p14="http://schemas.microsoft.com/office/powerpoint/2010/main" val="42114331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0">
          <a:gsLst>
            <a:gs pos="0">
              <a:srgbClr val="FFFFFF"/>
            </a:gs>
            <a:gs pos="100000">
              <a:srgbClr val="FEFEFE"/>
            </a:gs>
          </a:gsLst>
          <a:lin ang="5400000"/>
        </a:gradFill>
        <a:effectLst/>
      </p:bgPr>
    </p:bg>
    <p:spTree>
      <p:nvGrpSpPr>
        <p:cNvPr id="1" name=""/>
        <p:cNvGrpSpPr/>
        <p:nvPr/>
      </p:nvGrpSpPr>
      <p:grpSpPr>
        <a:xfrm>
          <a:off x="0" y="0"/>
          <a:ext cx="0" cy="0"/>
          <a:chOff x="0" y="0"/>
          <a:chExt cx="0" cy="0"/>
        </a:xfrm>
      </p:grpSpPr>
      <p:sp>
        <p:nvSpPr>
          <p:cNvPr id="391" name="CustomShape 1"/>
          <p:cNvSpPr/>
          <p:nvPr/>
        </p:nvSpPr>
        <p:spPr>
          <a:xfrm>
            <a:off x="1321176" y="1904380"/>
            <a:ext cx="10308207" cy="4022534"/>
          </a:xfrm>
          <a:prstGeom prst="rect">
            <a:avLst/>
          </a:prstGeom>
          <a:noFill/>
          <a:ln w="0">
            <a:noFill/>
          </a:ln>
        </p:spPr>
        <p:style>
          <a:lnRef idx="0">
            <a:scrgbClr r="0" g="0" b="0"/>
          </a:lnRef>
          <a:fillRef idx="0">
            <a:scrgbClr r="0" g="0" b="0"/>
          </a:fillRef>
          <a:effectRef idx="0">
            <a:scrgbClr r="0" g="0" b="0"/>
          </a:effectRef>
          <a:fontRef idx="minor"/>
        </p:style>
        <p:txBody>
          <a:bodyPr/>
          <a:lstStyle/>
          <a:p>
            <a:pPr defTabSz="1105875"/>
            <a:endParaRPr lang="en-US" sz="2177">
              <a:solidFill>
                <a:prstClr val="black"/>
              </a:solidFill>
              <a:latin typeface="Arial"/>
            </a:endParaRPr>
          </a:p>
        </p:txBody>
      </p:sp>
      <p:sp>
        <p:nvSpPr>
          <p:cNvPr id="392" name="CustomShape 2"/>
          <p:cNvSpPr/>
          <p:nvPr/>
        </p:nvSpPr>
        <p:spPr>
          <a:xfrm>
            <a:off x="240112" y="2394189"/>
            <a:ext cx="11790697" cy="1908734"/>
          </a:xfrm>
          <a:prstGeom prst="rect">
            <a:avLst/>
          </a:prstGeom>
          <a:noFill/>
          <a:ln w="0">
            <a:noFill/>
          </a:ln>
        </p:spPr>
        <p:style>
          <a:lnRef idx="0">
            <a:scrgbClr r="0" g="0" b="0"/>
          </a:lnRef>
          <a:fillRef idx="0">
            <a:scrgbClr r="0" g="0" b="0"/>
          </a:fillRef>
          <a:effectRef idx="0">
            <a:scrgbClr r="0" g="0" b="0"/>
          </a:effectRef>
          <a:fontRef idx="minor"/>
        </p:style>
        <p:txBody>
          <a:bodyPr lIns="108847" tIns="56600" rIns="108847" bIns="56600" anchor="ctr">
            <a:noAutofit/>
          </a:bodyPr>
          <a:lstStyle/>
          <a:p>
            <a:pPr algn="ctr" defTabSz="1105875">
              <a:lnSpc>
                <a:spcPct val="115000"/>
              </a:lnSpc>
              <a:spcAft>
                <a:spcPts val="1375"/>
              </a:spcAft>
              <a:tabLst>
                <a:tab pos="0" algn="l"/>
                <a:tab pos="531604" algn="l"/>
                <a:tab pos="1074963" algn="l"/>
                <a:tab pos="1618322" algn="l"/>
                <a:tab pos="2161682" algn="l"/>
                <a:tab pos="2705041" algn="l"/>
                <a:tab pos="3248400" algn="l"/>
                <a:tab pos="3791759" algn="l"/>
                <a:tab pos="4335118" algn="l"/>
                <a:tab pos="4878478" algn="l"/>
                <a:tab pos="5421837" algn="l"/>
                <a:tab pos="5965196" algn="l"/>
                <a:tab pos="6508555" algn="l"/>
                <a:tab pos="7051915" algn="l"/>
                <a:tab pos="7595274" algn="l"/>
                <a:tab pos="8138633" algn="l"/>
                <a:tab pos="8681992" algn="l"/>
                <a:tab pos="9225352" algn="l"/>
                <a:tab pos="9768711" algn="l"/>
                <a:tab pos="10312070" algn="l"/>
                <a:tab pos="10855429" algn="l"/>
                <a:tab pos="10857171" algn="l"/>
                <a:tab pos="11400530" algn="l"/>
                <a:tab pos="11943889" algn="l"/>
                <a:tab pos="12487249" algn="l"/>
                <a:tab pos="13030608" algn="l"/>
                <a:tab pos="13034526" algn="l"/>
                <a:tab pos="13036268" algn="l"/>
                <a:tab pos="13038009" algn="l"/>
              </a:tabLst>
            </a:pPr>
            <a:r>
              <a:rPr lang="en-GB" sz="2903" spc="-1">
                <a:solidFill>
                  <a:srgbClr val="034EA2"/>
                </a:solidFill>
                <a:latin typeface="Tahoma"/>
                <a:ea typeface="Microsoft YaHei"/>
              </a:rPr>
              <a:t> </a:t>
            </a:r>
            <a:endParaRPr lang="en-GB" sz="2903" spc="-1">
              <a:solidFill>
                <a:prstClr val="black"/>
              </a:solidFill>
              <a:latin typeface="Arial"/>
            </a:endParaRPr>
          </a:p>
        </p:txBody>
      </p:sp>
      <p:sp>
        <p:nvSpPr>
          <p:cNvPr id="393" name="CustomShape 3"/>
          <p:cNvSpPr/>
          <p:nvPr/>
        </p:nvSpPr>
        <p:spPr>
          <a:xfrm>
            <a:off x="-30698" y="4536726"/>
            <a:ext cx="12172531" cy="1279165"/>
          </a:xfrm>
          <a:prstGeom prst="rect">
            <a:avLst/>
          </a:prstGeom>
          <a:noFill/>
          <a:ln w="0">
            <a:noFill/>
          </a:ln>
        </p:spPr>
        <p:style>
          <a:lnRef idx="0">
            <a:scrgbClr r="0" g="0" b="0"/>
          </a:lnRef>
          <a:fillRef idx="0">
            <a:scrgbClr r="0" g="0" b="0"/>
          </a:fillRef>
          <a:effectRef idx="0">
            <a:scrgbClr r="0" g="0" b="0"/>
          </a:effectRef>
          <a:fontRef idx="minor"/>
        </p:style>
        <p:txBody>
          <a:bodyPr/>
          <a:lstStyle/>
          <a:p>
            <a:pPr defTabSz="1105875"/>
            <a:endParaRPr lang="en-US" sz="2177">
              <a:solidFill>
                <a:prstClr val="black"/>
              </a:solidFill>
              <a:latin typeface="Arial"/>
            </a:endParaRPr>
          </a:p>
        </p:txBody>
      </p:sp>
      <p:sp>
        <p:nvSpPr>
          <p:cNvPr id="394" name="CustomShape 4"/>
          <p:cNvSpPr/>
          <p:nvPr/>
        </p:nvSpPr>
        <p:spPr>
          <a:xfrm>
            <a:off x="9793" y="4292909"/>
            <a:ext cx="12172531" cy="3091018"/>
          </a:xfrm>
          <a:custGeom>
            <a:avLst/>
            <a:gdLst/>
            <a:ahLst/>
            <a:cxnLst/>
            <a:rect l="l" t="t" r="r" b="b"/>
            <a:pathLst>
              <a:path w="21600" h="21600">
                <a:moveTo>
                  <a:pt x="0" y="0"/>
                </a:moveTo>
                <a:lnTo>
                  <a:pt x="21600" y="0"/>
                </a:lnTo>
                <a:lnTo>
                  <a:pt x="21600" y="21600"/>
                </a:lnTo>
                <a:lnTo>
                  <a:pt x="0" y="21600"/>
                </a:lnTo>
                <a:lnTo>
                  <a:pt x="0" y="0"/>
                </a:lnTo>
                <a:close/>
              </a:path>
            </a:pathLst>
          </a:custGeom>
          <a:noFill/>
          <a:ln w="0">
            <a:noFill/>
          </a:ln>
        </p:spPr>
        <p:style>
          <a:lnRef idx="0">
            <a:scrgbClr r="0" g="0" b="0"/>
          </a:lnRef>
          <a:fillRef idx="0">
            <a:scrgbClr r="0" g="0" b="0"/>
          </a:fillRef>
          <a:effectRef idx="0">
            <a:scrgbClr r="0" g="0" b="0"/>
          </a:effectRef>
          <a:fontRef idx="minor"/>
        </p:style>
        <p:txBody>
          <a:bodyPr lIns="108847" tIns="56600" rIns="108847" bIns="56600">
            <a:spAutoFit/>
          </a:bodyPr>
          <a:lstStyle/>
          <a:p>
            <a:pPr algn="ctr" defTabSz="1105875">
              <a:lnSpc>
                <a:spcPct val="81000"/>
              </a:lnSpc>
              <a:spcAft>
                <a:spcPts val="1361"/>
              </a:spcAft>
              <a:tabLst>
                <a:tab pos="0" algn="l"/>
                <a:tab pos="531604" algn="l"/>
                <a:tab pos="1074963" algn="l"/>
                <a:tab pos="1618322" algn="l"/>
                <a:tab pos="2161682" algn="l"/>
                <a:tab pos="2705041" algn="l"/>
                <a:tab pos="3248400" algn="l"/>
                <a:tab pos="3791759" algn="l"/>
                <a:tab pos="4335118" algn="l"/>
                <a:tab pos="4878478" algn="l"/>
                <a:tab pos="5421837" algn="l"/>
                <a:tab pos="5965196" algn="l"/>
                <a:tab pos="6508555" algn="l"/>
                <a:tab pos="7051915" algn="l"/>
                <a:tab pos="7595274" algn="l"/>
                <a:tab pos="8138633" algn="l"/>
                <a:tab pos="8681992" algn="l"/>
                <a:tab pos="9225352" algn="l"/>
                <a:tab pos="9768711" algn="l"/>
                <a:tab pos="10312070" algn="l"/>
                <a:tab pos="10855429" algn="l"/>
                <a:tab pos="10857171" algn="l"/>
                <a:tab pos="11400530" algn="l"/>
                <a:tab pos="11943889" algn="l"/>
                <a:tab pos="12487249" algn="l"/>
                <a:tab pos="13030608" algn="l"/>
                <a:tab pos="13034526" algn="l"/>
                <a:tab pos="13036268" algn="l"/>
                <a:tab pos="13038009" algn="l"/>
              </a:tabLst>
            </a:pPr>
            <a:endParaRPr lang="en-GB" sz="2177" spc="-1">
              <a:solidFill>
                <a:prstClr val="black"/>
              </a:solidFill>
              <a:latin typeface="Arial"/>
            </a:endParaRPr>
          </a:p>
          <a:p>
            <a:pPr algn="ctr" defTabSz="1105875">
              <a:lnSpc>
                <a:spcPct val="81000"/>
              </a:lnSpc>
              <a:spcAft>
                <a:spcPts val="1361"/>
              </a:spcAft>
              <a:tabLst>
                <a:tab pos="0" algn="l"/>
                <a:tab pos="531604" algn="l"/>
                <a:tab pos="1074963" algn="l"/>
                <a:tab pos="1618322" algn="l"/>
                <a:tab pos="2161682" algn="l"/>
                <a:tab pos="2705041" algn="l"/>
                <a:tab pos="3248400" algn="l"/>
                <a:tab pos="3791759" algn="l"/>
                <a:tab pos="4335118" algn="l"/>
                <a:tab pos="4878478" algn="l"/>
                <a:tab pos="5421837" algn="l"/>
                <a:tab pos="5965196" algn="l"/>
                <a:tab pos="6508555" algn="l"/>
                <a:tab pos="7051915" algn="l"/>
                <a:tab pos="7595274" algn="l"/>
                <a:tab pos="8138633" algn="l"/>
                <a:tab pos="8681992" algn="l"/>
                <a:tab pos="9225352" algn="l"/>
                <a:tab pos="9768711" algn="l"/>
                <a:tab pos="10312070" algn="l"/>
                <a:tab pos="10855429" algn="l"/>
                <a:tab pos="10857171" algn="l"/>
                <a:tab pos="11400530" algn="l"/>
                <a:tab pos="11943889" algn="l"/>
                <a:tab pos="12487249" algn="l"/>
                <a:tab pos="13030608" algn="l"/>
                <a:tab pos="13034526" algn="l"/>
                <a:tab pos="13036268" algn="l"/>
                <a:tab pos="13038009" algn="l"/>
              </a:tabLst>
            </a:pPr>
            <a:r>
              <a:rPr lang="en-GB" sz="2177" spc="-1">
                <a:solidFill>
                  <a:srgbClr val="004586"/>
                </a:solidFill>
                <a:latin typeface="Verdana"/>
                <a:ea typeface="Microsoft YaHei"/>
              </a:rPr>
              <a:t>Mundus maris asbl, Belgium</a:t>
            </a:r>
            <a:endParaRPr lang="en-GB" sz="2177" spc="-1">
              <a:solidFill>
                <a:prstClr val="black"/>
              </a:solidFill>
              <a:latin typeface="Arial"/>
            </a:endParaRPr>
          </a:p>
          <a:p>
            <a:pPr algn="ctr" defTabSz="1105875">
              <a:lnSpc>
                <a:spcPct val="81000"/>
              </a:lnSpc>
              <a:spcAft>
                <a:spcPts val="1361"/>
              </a:spcAft>
              <a:tabLst>
                <a:tab pos="0" algn="l"/>
                <a:tab pos="531604" algn="l"/>
                <a:tab pos="1074963" algn="l"/>
                <a:tab pos="1618322" algn="l"/>
                <a:tab pos="2161682" algn="l"/>
                <a:tab pos="2705041" algn="l"/>
                <a:tab pos="3248400" algn="l"/>
                <a:tab pos="3791759" algn="l"/>
                <a:tab pos="4335118" algn="l"/>
                <a:tab pos="4878478" algn="l"/>
                <a:tab pos="5421837" algn="l"/>
                <a:tab pos="5965196" algn="l"/>
                <a:tab pos="6508555" algn="l"/>
                <a:tab pos="7051915" algn="l"/>
                <a:tab pos="7595274" algn="l"/>
                <a:tab pos="8138633" algn="l"/>
                <a:tab pos="8681992" algn="l"/>
                <a:tab pos="9225352" algn="l"/>
                <a:tab pos="9768711" algn="l"/>
                <a:tab pos="10312070" algn="l"/>
                <a:tab pos="10855429" algn="l"/>
                <a:tab pos="10857171" algn="l"/>
                <a:tab pos="11400530" algn="l"/>
                <a:tab pos="11943889" algn="l"/>
                <a:tab pos="12487249" algn="l"/>
                <a:tab pos="13030608" algn="l"/>
                <a:tab pos="13034526" algn="l"/>
                <a:tab pos="13036268" algn="l"/>
                <a:tab pos="13038009" algn="l"/>
              </a:tabLst>
            </a:pPr>
            <a:endParaRPr lang="en-GB" sz="2177" spc="-1">
              <a:solidFill>
                <a:prstClr val="black"/>
              </a:solidFill>
              <a:latin typeface="Arial"/>
            </a:endParaRPr>
          </a:p>
          <a:p>
            <a:pPr algn="ctr" defTabSz="1105875">
              <a:lnSpc>
                <a:spcPct val="81000"/>
              </a:lnSpc>
              <a:spcAft>
                <a:spcPts val="1361"/>
              </a:spcAft>
              <a:tabLst>
                <a:tab pos="0" algn="l"/>
                <a:tab pos="531604" algn="l"/>
                <a:tab pos="1074963" algn="l"/>
                <a:tab pos="1618322" algn="l"/>
                <a:tab pos="2161682" algn="l"/>
                <a:tab pos="2705041" algn="l"/>
                <a:tab pos="3248400" algn="l"/>
                <a:tab pos="3791759" algn="l"/>
                <a:tab pos="4335118" algn="l"/>
                <a:tab pos="4878478" algn="l"/>
                <a:tab pos="5421837" algn="l"/>
                <a:tab pos="5965196" algn="l"/>
                <a:tab pos="6508555" algn="l"/>
                <a:tab pos="7051915" algn="l"/>
                <a:tab pos="7595274" algn="l"/>
                <a:tab pos="8138633" algn="l"/>
                <a:tab pos="8681992" algn="l"/>
                <a:tab pos="9225352" algn="l"/>
                <a:tab pos="9768711" algn="l"/>
                <a:tab pos="10312070" algn="l"/>
                <a:tab pos="10855429" algn="l"/>
                <a:tab pos="10857171" algn="l"/>
                <a:tab pos="11400530" algn="l"/>
                <a:tab pos="11943889" algn="l"/>
                <a:tab pos="12487249" algn="l"/>
                <a:tab pos="13030608" algn="l"/>
                <a:tab pos="13034526" algn="l"/>
                <a:tab pos="13036268" algn="l"/>
                <a:tab pos="13038009" algn="l"/>
              </a:tabLst>
            </a:pPr>
            <a:endParaRPr lang="en-GB" sz="2177" spc="-1">
              <a:solidFill>
                <a:prstClr val="black"/>
              </a:solidFill>
              <a:latin typeface="Arial"/>
            </a:endParaRPr>
          </a:p>
          <a:p>
            <a:pPr algn="ctr" defTabSz="1105875">
              <a:lnSpc>
                <a:spcPct val="81000"/>
              </a:lnSpc>
              <a:spcAft>
                <a:spcPts val="1361"/>
              </a:spcAft>
              <a:tabLst>
                <a:tab pos="0" algn="l"/>
                <a:tab pos="531604" algn="l"/>
                <a:tab pos="1074963" algn="l"/>
                <a:tab pos="1618322" algn="l"/>
                <a:tab pos="2161682" algn="l"/>
                <a:tab pos="2705041" algn="l"/>
                <a:tab pos="3248400" algn="l"/>
                <a:tab pos="3791759" algn="l"/>
                <a:tab pos="4335118" algn="l"/>
                <a:tab pos="4878478" algn="l"/>
                <a:tab pos="5421837" algn="l"/>
                <a:tab pos="5965196" algn="l"/>
                <a:tab pos="6508555" algn="l"/>
                <a:tab pos="7051915" algn="l"/>
                <a:tab pos="7595274" algn="l"/>
                <a:tab pos="8138633" algn="l"/>
                <a:tab pos="8681992" algn="l"/>
                <a:tab pos="9225352" algn="l"/>
                <a:tab pos="9768711" algn="l"/>
                <a:tab pos="10312070" algn="l"/>
                <a:tab pos="10855429" algn="l"/>
                <a:tab pos="10857171" algn="l"/>
                <a:tab pos="11400530" algn="l"/>
                <a:tab pos="11943889" algn="l"/>
                <a:tab pos="12487249" algn="l"/>
                <a:tab pos="13030608" algn="l"/>
                <a:tab pos="13034526" algn="l"/>
                <a:tab pos="13036268" algn="l"/>
                <a:tab pos="13038009" algn="l"/>
              </a:tabLst>
            </a:pPr>
            <a:endParaRPr lang="en-GB" sz="2177" spc="-1">
              <a:solidFill>
                <a:prstClr val="black"/>
              </a:solidFill>
              <a:latin typeface="Arial"/>
            </a:endParaRPr>
          </a:p>
          <a:p>
            <a:pPr algn="ctr" defTabSz="1105875">
              <a:lnSpc>
                <a:spcPct val="81000"/>
              </a:lnSpc>
              <a:spcAft>
                <a:spcPts val="1361"/>
              </a:spcAft>
              <a:tabLst>
                <a:tab pos="0" algn="l"/>
                <a:tab pos="531604" algn="l"/>
                <a:tab pos="1074963" algn="l"/>
                <a:tab pos="1618322" algn="l"/>
                <a:tab pos="2161682" algn="l"/>
                <a:tab pos="2705041" algn="l"/>
                <a:tab pos="3248400" algn="l"/>
                <a:tab pos="3791759" algn="l"/>
                <a:tab pos="4335118" algn="l"/>
                <a:tab pos="4878478" algn="l"/>
                <a:tab pos="5421837" algn="l"/>
                <a:tab pos="5965196" algn="l"/>
                <a:tab pos="6508555" algn="l"/>
                <a:tab pos="7051915" algn="l"/>
                <a:tab pos="7595274" algn="l"/>
                <a:tab pos="8138633" algn="l"/>
                <a:tab pos="8681992" algn="l"/>
                <a:tab pos="9225352" algn="l"/>
                <a:tab pos="9768711" algn="l"/>
                <a:tab pos="10312070" algn="l"/>
                <a:tab pos="10855429" algn="l"/>
                <a:tab pos="10857171" algn="l"/>
                <a:tab pos="11400530" algn="l"/>
                <a:tab pos="11943889" algn="l"/>
                <a:tab pos="12487249" algn="l"/>
                <a:tab pos="13030608" algn="l"/>
                <a:tab pos="13034526" algn="l"/>
                <a:tab pos="13036268" algn="l"/>
                <a:tab pos="13038009" algn="l"/>
              </a:tabLst>
            </a:pPr>
            <a:endParaRPr lang="en-GB" sz="2177" spc="-1">
              <a:solidFill>
                <a:prstClr val="black"/>
              </a:solidFill>
              <a:latin typeface="Arial"/>
            </a:endParaRPr>
          </a:p>
          <a:p>
            <a:pPr algn="ctr" defTabSz="1105875">
              <a:lnSpc>
                <a:spcPct val="81000"/>
              </a:lnSpc>
              <a:spcAft>
                <a:spcPts val="695"/>
              </a:spcAft>
              <a:tabLst>
                <a:tab pos="0" algn="l"/>
                <a:tab pos="531604" algn="l"/>
                <a:tab pos="1074963" algn="l"/>
                <a:tab pos="1618322" algn="l"/>
                <a:tab pos="2161682" algn="l"/>
                <a:tab pos="2705041" algn="l"/>
                <a:tab pos="3248400" algn="l"/>
                <a:tab pos="3791759" algn="l"/>
                <a:tab pos="4335118" algn="l"/>
                <a:tab pos="4878478" algn="l"/>
                <a:tab pos="5421837" algn="l"/>
                <a:tab pos="5965196" algn="l"/>
                <a:tab pos="6508555" algn="l"/>
                <a:tab pos="7051915" algn="l"/>
                <a:tab pos="7595274" algn="l"/>
                <a:tab pos="8138633" algn="l"/>
                <a:tab pos="8681992" algn="l"/>
                <a:tab pos="9225352" algn="l"/>
                <a:tab pos="9768711" algn="l"/>
                <a:tab pos="10312070" algn="l"/>
                <a:tab pos="10855429" algn="l"/>
                <a:tab pos="10857171" algn="l"/>
                <a:tab pos="11400530" algn="l"/>
                <a:tab pos="11943889" algn="l"/>
                <a:tab pos="12487249" algn="l"/>
                <a:tab pos="13030608" algn="l"/>
                <a:tab pos="13034526" algn="l"/>
                <a:tab pos="13036268" algn="l"/>
                <a:tab pos="13038009" algn="l"/>
              </a:tabLst>
            </a:pPr>
            <a:endParaRPr lang="en-GB" sz="2177" spc="-1">
              <a:solidFill>
                <a:prstClr val="black"/>
              </a:solidFill>
              <a:latin typeface="Arial"/>
            </a:endParaRPr>
          </a:p>
        </p:txBody>
      </p:sp>
      <p:sp>
        <p:nvSpPr>
          <p:cNvPr id="395" name="CustomShape 5"/>
          <p:cNvSpPr/>
          <p:nvPr/>
        </p:nvSpPr>
        <p:spPr>
          <a:xfrm>
            <a:off x="-4031463" y="3955050"/>
            <a:ext cx="11264315" cy="349615"/>
          </a:xfrm>
          <a:custGeom>
            <a:avLst/>
            <a:gdLst/>
            <a:ahLst/>
            <a:cxnLst/>
            <a:rect l="l" t="t" r="r" b="b"/>
            <a:pathLst>
              <a:path w="21600" h="21600">
                <a:moveTo>
                  <a:pt x="0" y="0"/>
                </a:moveTo>
                <a:lnTo>
                  <a:pt x="21600" y="0"/>
                </a:lnTo>
                <a:lnTo>
                  <a:pt x="21600" y="21600"/>
                </a:lnTo>
                <a:lnTo>
                  <a:pt x="0" y="21600"/>
                </a:lnTo>
                <a:lnTo>
                  <a:pt x="0" y="0"/>
                </a:lnTo>
                <a:close/>
              </a:path>
            </a:pathLst>
          </a:custGeom>
          <a:noFill/>
          <a:ln w="0">
            <a:noFill/>
          </a:ln>
        </p:spPr>
        <p:style>
          <a:lnRef idx="0">
            <a:scrgbClr r="0" g="0" b="0"/>
          </a:lnRef>
          <a:fillRef idx="0">
            <a:scrgbClr r="0" g="0" b="0"/>
          </a:fillRef>
          <a:effectRef idx="0">
            <a:scrgbClr r="0" g="0" b="0"/>
          </a:effectRef>
          <a:fontRef idx="minor"/>
        </p:style>
        <p:txBody>
          <a:bodyPr/>
          <a:lstStyle/>
          <a:p>
            <a:pPr defTabSz="1105875"/>
            <a:endParaRPr lang="en-US" sz="2177">
              <a:solidFill>
                <a:prstClr val="black"/>
              </a:solidFill>
              <a:latin typeface="Arial"/>
            </a:endParaRPr>
          </a:p>
        </p:txBody>
      </p:sp>
      <p:pic>
        <p:nvPicPr>
          <p:cNvPr id="396" name="Picture 6"/>
          <p:cNvPicPr/>
          <p:nvPr/>
        </p:nvPicPr>
        <p:blipFill>
          <a:blip r:embed="rId3"/>
          <a:stretch/>
        </p:blipFill>
        <p:spPr>
          <a:xfrm>
            <a:off x="436356" y="393154"/>
            <a:ext cx="2415523" cy="1511226"/>
          </a:xfrm>
          <a:prstGeom prst="rect">
            <a:avLst/>
          </a:prstGeom>
          <a:ln w="0">
            <a:noFill/>
          </a:ln>
        </p:spPr>
      </p:pic>
      <p:sp>
        <p:nvSpPr>
          <p:cNvPr id="397" name="CustomShape 6"/>
          <p:cNvSpPr/>
          <p:nvPr/>
        </p:nvSpPr>
        <p:spPr>
          <a:xfrm>
            <a:off x="2177146" y="6220800"/>
            <a:ext cx="8042892" cy="597350"/>
          </a:xfrm>
          <a:prstGeom prst="rect">
            <a:avLst/>
          </a:prstGeom>
          <a:noFill/>
          <a:ln w="0">
            <a:noFill/>
          </a:ln>
        </p:spPr>
        <p:style>
          <a:lnRef idx="0">
            <a:scrgbClr r="0" g="0" b="0"/>
          </a:lnRef>
          <a:fillRef idx="0">
            <a:scrgbClr r="0" g="0" b="0"/>
          </a:fillRef>
          <a:effectRef idx="0">
            <a:scrgbClr r="0" g="0" b="0"/>
          </a:effectRef>
          <a:fontRef idx="minor"/>
        </p:style>
        <p:txBody>
          <a:bodyPr lIns="108847" tIns="54423" rIns="108847" bIns="54423">
            <a:noAutofit/>
          </a:bodyPr>
          <a:lstStyle/>
          <a:p>
            <a:pPr algn="ctr" defTabSz="1105875">
              <a:tabLst>
                <a:tab pos="0" algn="l"/>
                <a:tab pos="1105875" algn="l"/>
                <a:tab pos="2211751" algn="l"/>
                <a:tab pos="3317626" algn="l"/>
                <a:tab pos="4423501" algn="l"/>
                <a:tab pos="5529377" algn="l"/>
                <a:tab pos="6635252" algn="l"/>
                <a:tab pos="7741128" algn="l"/>
                <a:tab pos="8847003" algn="l"/>
                <a:tab pos="9952878" algn="l"/>
                <a:tab pos="11058754" algn="l"/>
                <a:tab pos="12164629" algn="l"/>
                <a:tab pos="12491167" algn="l"/>
                <a:tab pos="13034526" algn="l"/>
                <a:tab pos="13036268" algn="l"/>
                <a:tab pos="13038009" algn="l"/>
              </a:tabLst>
            </a:pPr>
            <a:r>
              <a:rPr lang="en-GB" sz="1693" spc="-1">
                <a:solidFill>
                  <a:srgbClr val="000000"/>
                </a:solidFill>
                <a:latin typeface="Verdana"/>
                <a:ea typeface="Microsoft YaHei"/>
              </a:rPr>
              <a:t>Belgian Committee for the UN Ocean Decade, Oostende, 2023  </a:t>
            </a:r>
            <a:endParaRPr lang="en-GB" sz="1693" spc="-1">
              <a:solidFill>
                <a:prstClr val="black"/>
              </a:solidFill>
              <a:latin typeface="Arial"/>
            </a:endParaRPr>
          </a:p>
        </p:txBody>
      </p:sp>
      <p:sp>
        <p:nvSpPr>
          <p:cNvPr id="398" name="CustomShape 7"/>
          <p:cNvSpPr/>
          <p:nvPr/>
        </p:nvSpPr>
        <p:spPr>
          <a:xfrm>
            <a:off x="240111" y="2305806"/>
            <a:ext cx="11711778" cy="3644118"/>
          </a:xfrm>
          <a:prstGeom prst="rect">
            <a:avLst/>
          </a:prstGeom>
          <a:noFill/>
          <a:ln w="0">
            <a:noFill/>
          </a:ln>
        </p:spPr>
        <p:style>
          <a:lnRef idx="0">
            <a:scrgbClr r="0" g="0" b="0"/>
          </a:lnRef>
          <a:fillRef idx="0">
            <a:scrgbClr r="0" g="0" b="0"/>
          </a:fillRef>
          <a:effectRef idx="0">
            <a:scrgbClr r="0" g="0" b="0"/>
          </a:effectRef>
          <a:fontRef idx="minor"/>
        </p:style>
        <p:txBody>
          <a:bodyPr wrap="square" lIns="108847" tIns="56600" rIns="108847" bIns="56600">
            <a:spAutoFit/>
          </a:bodyPr>
          <a:lstStyle/>
          <a:p>
            <a:pPr algn="ctr" defTabSz="1105875">
              <a:lnSpc>
                <a:spcPct val="150000"/>
              </a:lnSpc>
              <a:spcAft>
                <a:spcPts val="1371"/>
              </a:spcAft>
            </a:pPr>
            <a:r>
              <a:rPr lang="en-US" sz="4354" b="1" spc="-1" dirty="0">
                <a:solidFill>
                  <a:srgbClr val="3465A4"/>
                </a:solidFill>
                <a:latin typeface="Arial"/>
                <a:ea typeface="DejaVu Sans"/>
              </a:rPr>
              <a:t>Mundus </a:t>
            </a:r>
            <a:r>
              <a:rPr lang="en-US" sz="4354" b="1" spc="-1" dirty="0" err="1">
                <a:solidFill>
                  <a:srgbClr val="3465A4"/>
                </a:solidFill>
                <a:latin typeface="Arial"/>
                <a:ea typeface="DejaVu Sans"/>
              </a:rPr>
              <a:t>maris</a:t>
            </a:r>
            <a:r>
              <a:rPr lang="en-US" sz="4354" b="1" spc="-1" dirty="0">
                <a:solidFill>
                  <a:srgbClr val="3465A4"/>
                </a:solidFill>
                <a:latin typeface="Arial"/>
                <a:ea typeface="DejaVu Sans"/>
              </a:rPr>
              <a:t> for Ocean Decade in 2023</a:t>
            </a:r>
            <a:br>
              <a:rPr sz="2177" dirty="0">
                <a:solidFill>
                  <a:prstClr val="black"/>
                </a:solidFill>
                <a:latin typeface="Arial"/>
              </a:rPr>
            </a:br>
            <a:r>
              <a:rPr lang="en-US" sz="4354" b="1" spc="-1" dirty="0">
                <a:solidFill>
                  <a:srgbClr val="3465A4"/>
                </a:solidFill>
                <a:latin typeface="Arial"/>
                <a:ea typeface="DejaVu Sans"/>
              </a:rPr>
              <a:t>science, arts, education</a:t>
            </a:r>
            <a:endParaRPr lang="en-GB" sz="4354" spc="-1" dirty="0">
              <a:solidFill>
                <a:prstClr val="black"/>
              </a:solidFill>
              <a:latin typeface="Arial"/>
            </a:endParaRPr>
          </a:p>
          <a:p>
            <a:pPr algn="ctr" defTabSz="1105875">
              <a:tabLst>
                <a:tab pos="0" algn="l"/>
                <a:tab pos="1105875" algn="l"/>
                <a:tab pos="2211751" algn="l"/>
                <a:tab pos="3317626" algn="l"/>
                <a:tab pos="4423501" algn="l"/>
                <a:tab pos="5529377" algn="l"/>
                <a:tab pos="6635252" algn="l"/>
                <a:tab pos="7741128" algn="l"/>
                <a:tab pos="8847003" algn="l"/>
                <a:tab pos="9952878" algn="l"/>
                <a:tab pos="11058754" algn="l"/>
                <a:tab pos="12164629" algn="l"/>
                <a:tab pos="12491167" algn="l"/>
                <a:tab pos="13034526" algn="l"/>
                <a:tab pos="13036268" algn="l"/>
                <a:tab pos="13038009" algn="l"/>
              </a:tabLst>
            </a:pPr>
            <a:endParaRPr lang="en-GB" sz="4354" spc="-1" dirty="0">
              <a:solidFill>
                <a:prstClr val="black"/>
              </a:solidFill>
              <a:latin typeface="Arial"/>
            </a:endParaRPr>
          </a:p>
          <a:p>
            <a:pPr algn="ctr" defTabSz="1105875">
              <a:tabLst>
                <a:tab pos="0" algn="l"/>
                <a:tab pos="1105875" algn="l"/>
                <a:tab pos="2211751" algn="l"/>
                <a:tab pos="3317626" algn="l"/>
                <a:tab pos="4423501" algn="l"/>
                <a:tab pos="5529377" algn="l"/>
                <a:tab pos="6635252" algn="l"/>
                <a:tab pos="7741128" algn="l"/>
                <a:tab pos="8847003" algn="l"/>
                <a:tab pos="9952878" algn="l"/>
                <a:tab pos="11058754" algn="l"/>
                <a:tab pos="12164629" algn="l"/>
                <a:tab pos="12491167" algn="l"/>
                <a:tab pos="13034526" algn="l"/>
                <a:tab pos="13036268" algn="l"/>
                <a:tab pos="13038009" algn="l"/>
              </a:tabLst>
            </a:pPr>
            <a:r>
              <a:rPr lang="en-GB" sz="4354" spc="-1" dirty="0">
                <a:solidFill>
                  <a:prstClr val="black"/>
                </a:solidFill>
                <a:latin typeface="Arial"/>
              </a:rPr>
              <a:t>M C Patricia Morales </a:t>
            </a:r>
          </a:p>
        </p:txBody>
      </p:sp>
      <p:pic>
        <p:nvPicPr>
          <p:cNvPr id="399" name="Imagen 398"/>
          <p:cNvPicPr/>
          <p:nvPr/>
        </p:nvPicPr>
        <p:blipFill>
          <a:blip r:embed="rId4"/>
          <a:stretch/>
        </p:blipFill>
        <p:spPr>
          <a:xfrm>
            <a:off x="8807209" y="407957"/>
            <a:ext cx="2948436" cy="1768975"/>
          </a:xfrm>
          <a:prstGeom prst="rect">
            <a:avLst/>
          </a:prstGeom>
          <a:ln w="0">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6" name="CustomShape 1"/>
          <p:cNvSpPr/>
          <p:nvPr/>
        </p:nvSpPr>
        <p:spPr>
          <a:xfrm>
            <a:off x="214" y="6263032"/>
            <a:ext cx="11239498" cy="748865"/>
          </a:xfrm>
          <a:prstGeom prst="rect">
            <a:avLst/>
          </a:prstGeom>
          <a:noFill/>
          <a:ln w="0">
            <a:noFill/>
          </a:ln>
        </p:spPr>
        <p:style>
          <a:lnRef idx="0">
            <a:scrgbClr r="0" g="0" b="0"/>
          </a:lnRef>
          <a:fillRef idx="0">
            <a:scrgbClr r="0" g="0" b="0"/>
          </a:fillRef>
          <a:effectRef idx="0">
            <a:scrgbClr r="0" g="0" b="0"/>
          </a:effectRef>
          <a:fontRef idx="minor"/>
        </p:style>
        <p:txBody>
          <a:bodyPr/>
          <a:lstStyle/>
          <a:p>
            <a:endParaRPr lang="en-US" sz="2177"/>
          </a:p>
        </p:txBody>
      </p:sp>
      <p:sp>
        <p:nvSpPr>
          <p:cNvPr id="407" name="CustomShape 2"/>
          <p:cNvSpPr/>
          <p:nvPr/>
        </p:nvSpPr>
        <p:spPr>
          <a:xfrm>
            <a:off x="214" y="6263032"/>
            <a:ext cx="11239498" cy="748865"/>
          </a:xfrm>
          <a:prstGeom prst="rect">
            <a:avLst/>
          </a:prstGeom>
          <a:noFill/>
          <a:ln w="0">
            <a:noFill/>
          </a:ln>
        </p:spPr>
        <p:style>
          <a:lnRef idx="0">
            <a:scrgbClr r="0" g="0" b="0"/>
          </a:lnRef>
          <a:fillRef idx="0">
            <a:scrgbClr r="0" g="0" b="0"/>
          </a:fillRef>
          <a:effectRef idx="0">
            <a:scrgbClr r="0" g="0" b="0"/>
          </a:effectRef>
          <a:fontRef idx="minor"/>
        </p:style>
        <p:txBody>
          <a:bodyPr/>
          <a:lstStyle/>
          <a:p>
            <a:endParaRPr lang="en-US" sz="2177"/>
          </a:p>
        </p:txBody>
      </p:sp>
      <p:sp>
        <p:nvSpPr>
          <p:cNvPr id="408" name="CustomShape 3"/>
          <p:cNvSpPr/>
          <p:nvPr/>
        </p:nvSpPr>
        <p:spPr>
          <a:xfrm>
            <a:off x="214" y="6263032"/>
            <a:ext cx="11239498" cy="748865"/>
          </a:xfrm>
          <a:prstGeom prst="rect">
            <a:avLst/>
          </a:prstGeom>
          <a:noFill/>
          <a:ln w="0">
            <a:noFill/>
          </a:ln>
        </p:spPr>
        <p:style>
          <a:lnRef idx="0">
            <a:scrgbClr r="0" g="0" b="0"/>
          </a:lnRef>
          <a:fillRef idx="0">
            <a:scrgbClr r="0" g="0" b="0"/>
          </a:fillRef>
          <a:effectRef idx="0">
            <a:scrgbClr r="0" g="0" b="0"/>
          </a:effectRef>
          <a:fontRef idx="minor"/>
        </p:style>
        <p:txBody>
          <a:bodyPr/>
          <a:lstStyle/>
          <a:p>
            <a:endParaRPr lang="en-US" sz="2177"/>
          </a:p>
        </p:txBody>
      </p:sp>
      <p:pic>
        <p:nvPicPr>
          <p:cNvPr id="409" name="Picture 5"/>
          <p:cNvPicPr/>
          <p:nvPr/>
        </p:nvPicPr>
        <p:blipFill>
          <a:blip r:embed="rId3"/>
          <a:stretch/>
        </p:blipFill>
        <p:spPr>
          <a:xfrm>
            <a:off x="217036" y="242075"/>
            <a:ext cx="639583" cy="616507"/>
          </a:xfrm>
          <a:prstGeom prst="rect">
            <a:avLst/>
          </a:prstGeom>
          <a:ln w="0">
            <a:noFill/>
          </a:ln>
        </p:spPr>
      </p:pic>
      <p:sp>
        <p:nvSpPr>
          <p:cNvPr id="410" name="CustomShape 4"/>
          <p:cNvSpPr/>
          <p:nvPr/>
        </p:nvSpPr>
        <p:spPr>
          <a:xfrm>
            <a:off x="1305937" y="245558"/>
            <a:ext cx="10659564" cy="835506"/>
          </a:xfrm>
          <a:prstGeom prst="rect">
            <a:avLst/>
          </a:prstGeom>
          <a:noFill/>
          <a:ln w="0">
            <a:noFill/>
          </a:ln>
        </p:spPr>
        <p:style>
          <a:lnRef idx="0">
            <a:scrgbClr r="0" g="0" b="0"/>
          </a:lnRef>
          <a:fillRef idx="0">
            <a:scrgbClr r="0" g="0" b="0"/>
          </a:fillRef>
          <a:effectRef idx="0">
            <a:scrgbClr r="0" g="0" b="0"/>
          </a:effectRef>
          <a:fontRef idx="minor"/>
        </p:style>
        <p:txBody>
          <a:bodyPr lIns="108847" tIns="54423" rIns="108847" bIns="54423">
            <a:noAutofit/>
          </a:bodyPr>
          <a:lstStyle/>
          <a:p>
            <a:pPr algn="r">
              <a:tabLst>
                <a:tab pos="0" algn="l"/>
                <a:tab pos="537699" algn="l"/>
                <a:tab pos="1081058" algn="l"/>
                <a:tab pos="1624418" algn="l"/>
                <a:tab pos="2167777" algn="l"/>
                <a:tab pos="2711136" algn="l"/>
                <a:tab pos="3254060" algn="l"/>
                <a:tab pos="3797419" algn="l"/>
                <a:tab pos="4340778" algn="l"/>
                <a:tab pos="4884138" algn="l"/>
                <a:tab pos="5427497" algn="l"/>
                <a:tab pos="5970856" algn="l"/>
                <a:tab pos="6514215" algn="l"/>
                <a:tab pos="7057575" algn="l"/>
                <a:tab pos="7600934" algn="l"/>
                <a:tab pos="8144293" algn="l"/>
                <a:tab pos="8687652" algn="l"/>
                <a:tab pos="9231012" algn="l"/>
                <a:tab pos="9774371" algn="l"/>
                <a:tab pos="10317730" algn="l"/>
                <a:tab pos="10861089" algn="l"/>
                <a:tab pos="10862831" algn="l"/>
                <a:tab pos="11406190" algn="l"/>
                <a:tab pos="11949549" algn="l"/>
                <a:tab pos="12492908" algn="l"/>
                <a:tab pos="13036268" algn="l"/>
                <a:tab pos="13038009" algn="l"/>
              </a:tabLst>
            </a:pPr>
            <a:r>
              <a:rPr lang="en-GB" sz="3386" b="1" spc="-1" dirty="0">
                <a:solidFill>
                  <a:srgbClr val="004586"/>
                </a:solidFill>
                <a:latin typeface="Verdana"/>
                <a:ea typeface="Microsoft YaHei"/>
              </a:rPr>
              <a:t>Global: The </a:t>
            </a:r>
            <a:r>
              <a:rPr lang="en-GB" sz="3386" b="1" spc="-1" dirty="0" err="1">
                <a:solidFill>
                  <a:srgbClr val="004586"/>
                </a:solidFill>
                <a:latin typeface="Verdana"/>
                <a:ea typeface="Microsoft YaHei"/>
              </a:rPr>
              <a:t>FishBase</a:t>
            </a:r>
            <a:r>
              <a:rPr lang="en-GB" sz="3386" b="1" spc="-1" dirty="0">
                <a:solidFill>
                  <a:srgbClr val="004586"/>
                </a:solidFill>
                <a:latin typeface="Verdana"/>
                <a:ea typeface="Microsoft YaHei"/>
              </a:rPr>
              <a:t> app</a:t>
            </a:r>
            <a:endParaRPr lang="en-GB" sz="3386" spc="-1" dirty="0">
              <a:latin typeface="Arial"/>
            </a:endParaRPr>
          </a:p>
        </p:txBody>
      </p:sp>
      <p:sp>
        <p:nvSpPr>
          <p:cNvPr id="411" name="CustomShape 5"/>
          <p:cNvSpPr/>
          <p:nvPr/>
        </p:nvSpPr>
        <p:spPr>
          <a:xfrm>
            <a:off x="677675" y="2138182"/>
            <a:ext cx="4976466" cy="3298052"/>
          </a:xfrm>
          <a:prstGeom prst="rect">
            <a:avLst/>
          </a:prstGeom>
          <a:noFill/>
          <a:ln w="0">
            <a:noFill/>
          </a:ln>
        </p:spPr>
        <p:style>
          <a:lnRef idx="0">
            <a:scrgbClr r="0" g="0" b="0"/>
          </a:lnRef>
          <a:fillRef idx="0">
            <a:scrgbClr r="0" g="0" b="0"/>
          </a:fillRef>
          <a:effectRef idx="0">
            <a:scrgbClr r="0" g="0" b="0"/>
          </a:effectRef>
          <a:fontRef idx="minor"/>
        </p:style>
        <p:txBody>
          <a:bodyPr/>
          <a:lstStyle/>
          <a:p>
            <a:endParaRPr lang="en-US" sz="2177"/>
          </a:p>
        </p:txBody>
      </p:sp>
      <p:pic>
        <p:nvPicPr>
          <p:cNvPr id="413" name="Imagen 412"/>
          <p:cNvPicPr/>
          <p:nvPr/>
        </p:nvPicPr>
        <p:blipFill>
          <a:blip r:embed="rId4"/>
          <a:stretch/>
        </p:blipFill>
        <p:spPr>
          <a:xfrm>
            <a:off x="2359137" y="1067567"/>
            <a:ext cx="4607258" cy="3068603"/>
          </a:xfrm>
          <a:prstGeom prst="rect">
            <a:avLst/>
          </a:prstGeom>
          <a:ln w="0">
            <a:noFill/>
          </a:ln>
        </p:spPr>
      </p:pic>
      <p:pic>
        <p:nvPicPr>
          <p:cNvPr id="414" name="Imagen 413"/>
          <p:cNvPicPr/>
          <p:nvPr/>
        </p:nvPicPr>
        <p:blipFill>
          <a:blip r:embed="rId5"/>
          <a:stretch/>
        </p:blipFill>
        <p:spPr>
          <a:xfrm>
            <a:off x="2359137" y="4115272"/>
            <a:ext cx="4607258" cy="3068603"/>
          </a:xfrm>
          <a:prstGeom prst="rect">
            <a:avLst/>
          </a:prstGeom>
          <a:ln w="0">
            <a:noFill/>
          </a:ln>
        </p:spPr>
      </p:pic>
      <p:sp>
        <p:nvSpPr>
          <p:cNvPr id="416" name="TextShape 6"/>
          <p:cNvSpPr txBox="1"/>
          <p:nvPr/>
        </p:nvSpPr>
        <p:spPr>
          <a:xfrm>
            <a:off x="159130" y="1088466"/>
            <a:ext cx="2018016" cy="5681356"/>
          </a:xfrm>
          <a:prstGeom prst="rect">
            <a:avLst/>
          </a:prstGeom>
          <a:noFill/>
          <a:ln w="0">
            <a:noFill/>
          </a:ln>
        </p:spPr>
        <p:txBody>
          <a:bodyPr lIns="108847" tIns="54423" rIns="108847" bIns="54423">
            <a:noAutofit/>
          </a:bodyPr>
          <a:lstStyle/>
          <a:p>
            <a:endParaRPr lang="en-US" sz="2177" i="1" spc="-1" dirty="0">
              <a:solidFill>
                <a:srgbClr val="000000"/>
              </a:solidFill>
              <a:latin typeface="Arial"/>
              <a:ea typeface="Microsoft YaHei"/>
            </a:endParaRPr>
          </a:p>
          <a:p>
            <a:r>
              <a:rPr lang="en-US" sz="2177" i="1" spc="-1" dirty="0">
                <a:solidFill>
                  <a:srgbClr val="000000"/>
                </a:solidFill>
                <a:latin typeface="Arial"/>
                <a:ea typeface="Microsoft YaHei"/>
              </a:rPr>
              <a:t>Mundus </a:t>
            </a:r>
            <a:r>
              <a:rPr lang="en-US" sz="2177" i="1" spc="-1" dirty="0" err="1">
                <a:solidFill>
                  <a:srgbClr val="000000"/>
                </a:solidFill>
                <a:latin typeface="Arial"/>
                <a:ea typeface="Microsoft YaHei"/>
              </a:rPr>
              <a:t>maris</a:t>
            </a:r>
            <a:r>
              <a:rPr lang="en-US" sz="2177" spc="-1" dirty="0">
                <a:solidFill>
                  <a:srgbClr val="000000"/>
                </a:solidFill>
                <a:latin typeface="Arial"/>
                <a:ea typeface="Microsoft YaHei"/>
              </a:rPr>
              <a:t> supported the </a:t>
            </a:r>
            <a:r>
              <a:rPr lang="en-US" sz="2177" spc="-1" dirty="0" err="1">
                <a:solidFill>
                  <a:srgbClr val="000000"/>
                </a:solidFill>
                <a:latin typeface="Arial"/>
                <a:ea typeface="Microsoft YaHei"/>
              </a:rPr>
              <a:t>FishBase</a:t>
            </a:r>
            <a:r>
              <a:rPr lang="en-US" sz="2177" spc="-1" dirty="0">
                <a:solidFill>
                  <a:srgbClr val="000000"/>
                </a:solidFill>
                <a:latin typeface="Arial"/>
                <a:ea typeface="Microsoft YaHei"/>
              </a:rPr>
              <a:t> app´.</a:t>
            </a:r>
          </a:p>
          <a:p>
            <a:r>
              <a:rPr lang="en-US" sz="2177" spc="-1" dirty="0">
                <a:solidFill>
                  <a:srgbClr val="000000"/>
                </a:solidFill>
                <a:latin typeface="Arial"/>
                <a:ea typeface="Microsoft YaHei"/>
              </a:rPr>
              <a:t>During the ‘Love Your Ocean’ Platform at big Boot’23 </a:t>
            </a:r>
            <a:r>
              <a:rPr lang="en-US" sz="2177" spc="-1" dirty="0" err="1">
                <a:solidFill>
                  <a:srgbClr val="000000"/>
                </a:solidFill>
                <a:latin typeface="Arial"/>
                <a:ea typeface="Microsoft YaHei"/>
              </a:rPr>
              <a:t>fair,Cornelia</a:t>
            </a:r>
            <a:r>
              <a:rPr lang="en-US" sz="2177" spc="-1" dirty="0">
                <a:solidFill>
                  <a:srgbClr val="000000"/>
                </a:solidFill>
                <a:latin typeface="Arial"/>
                <a:ea typeface="Microsoft YaHei"/>
              </a:rPr>
              <a:t> </a:t>
            </a:r>
            <a:r>
              <a:rPr lang="en-US" sz="2177" spc="-1" dirty="0" err="1">
                <a:solidFill>
                  <a:srgbClr val="000000"/>
                </a:solidFill>
                <a:latin typeface="Arial"/>
                <a:ea typeface="Microsoft YaHei"/>
              </a:rPr>
              <a:t>Nauen</a:t>
            </a:r>
            <a:r>
              <a:rPr lang="en-US" sz="2177" spc="-1" dirty="0">
                <a:solidFill>
                  <a:srgbClr val="000000"/>
                </a:solidFill>
                <a:latin typeface="Arial"/>
                <a:ea typeface="Microsoft YaHei"/>
              </a:rPr>
              <a:t> has promoted  ocean literacy and the use of </a:t>
            </a:r>
            <a:r>
              <a:rPr lang="en-US" sz="2177" spc="-1" dirty="0" err="1">
                <a:solidFill>
                  <a:srgbClr val="000000"/>
                </a:solidFill>
                <a:latin typeface="Arial"/>
                <a:ea typeface="Microsoft YaHei"/>
              </a:rPr>
              <a:t>FishBase</a:t>
            </a:r>
            <a:endParaRPr lang="en-GB" sz="2177" spc="-1" dirty="0">
              <a:latin typeface="Arial"/>
            </a:endParaRPr>
          </a:p>
        </p:txBody>
      </p:sp>
      <p:pic>
        <p:nvPicPr>
          <p:cNvPr id="2" name="Imagen 1">
            <a:extLst>
              <a:ext uri="{FF2B5EF4-FFF2-40B4-BE49-F238E27FC236}">
                <a16:creationId xmlns:a16="http://schemas.microsoft.com/office/drawing/2014/main" id="{7F01E839-A69A-7B78-7436-C9E938099B24}"/>
              </a:ext>
            </a:extLst>
          </p:cNvPr>
          <p:cNvPicPr>
            <a:picLocks noChangeAspect="1"/>
          </p:cNvPicPr>
          <p:nvPr/>
        </p:nvPicPr>
        <p:blipFill>
          <a:blip r:embed="rId6"/>
          <a:stretch>
            <a:fillRect/>
          </a:stretch>
        </p:blipFill>
        <p:spPr>
          <a:xfrm>
            <a:off x="7673993" y="985120"/>
            <a:ext cx="3801585" cy="5872880"/>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n 3">
            <a:extLst>
              <a:ext uri="{FF2B5EF4-FFF2-40B4-BE49-F238E27FC236}">
                <a16:creationId xmlns:a16="http://schemas.microsoft.com/office/drawing/2014/main" id="{C180A4DD-4822-FD4E-EA11-BC0023E5277C}"/>
              </a:ext>
            </a:extLst>
          </p:cNvPr>
          <p:cNvPicPr>
            <a:picLocks noChangeAspect="1"/>
          </p:cNvPicPr>
          <p:nvPr/>
        </p:nvPicPr>
        <p:blipFill>
          <a:blip r:embed="rId2"/>
          <a:stretch>
            <a:fillRect/>
          </a:stretch>
        </p:blipFill>
        <p:spPr>
          <a:xfrm>
            <a:off x="257527" y="413582"/>
            <a:ext cx="8402157" cy="5976891"/>
          </a:xfrm>
          <a:prstGeom prst="rect">
            <a:avLst/>
          </a:prstGeom>
        </p:spPr>
      </p:pic>
      <p:sp>
        <p:nvSpPr>
          <p:cNvPr id="3" name="Subtítulo 2">
            <a:extLst>
              <a:ext uri="{FF2B5EF4-FFF2-40B4-BE49-F238E27FC236}">
                <a16:creationId xmlns:a16="http://schemas.microsoft.com/office/drawing/2014/main" id="{5E493920-5D6A-9548-85A0-3AB7E2B39401}"/>
              </a:ext>
            </a:extLst>
          </p:cNvPr>
          <p:cNvSpPr>
            <a:spLocks noGrp="1"/>
          </p:cNvSpPr>
          <p:nvPr>
            <p:ph type="subTitle"/>
          </p:nvPr>
        </p:nvSpPr>
        <p:spPr>
          <a:xfrm>
            <a:off x="9084240" y="1421847"/>
            <a:ext cx="2675837" cy="4147056"/>
          </a:xfrm>
        </p:spPr>
        <p:txBody>
          <a:bodyPr/>
          <a:lstStyle/>
          <a:p>
            <a:r>
              <a:rPr lang="es-ES" sz="2903" b="1" dirty="0"/>
              <a:t>Global </a:t>
            </a:r>
            <a:r>
              <a:rPr lang="es-ES" sz="2903" b="1" dirty="0" err="1"/>
              <a:t>initiative</a:t>
            </a:r>
            <a:r>
              <a:rPr lang="es-ES" sz="2903" b="1" dirty="0"/>
              <a:t>:</a:t>
            </a:r>
          </a:p>
          <a:p>
            <a:r>
              <a:rPr lang="es-ES" sz="2903" dirty="0" err="1"/>
              <a:t>Publication</a:t>
            </a:r>
            <a:r>
              <a:rPr lang="es-ES" sz="2903" dirty="0"/>
              <a:t> </a:t>
            </a:r>
            <a:r>
              <a:rPr lang="es-ES" sz="2903" dirty="0" err="1"/>
              <a:t>of</a:t>
            </a:r>
            <a:r>
              <a:rPr lang="es-ES" sz="2903" dirty="0"/>
              <a:t> </a:t>
            </a:r>
            <a:r>
              <a:rPr lang="es-ES" sz="2903" dirty="0" err="1"/>
              <a:t>the</a:t>
            </a:r>
            <a:r>
              <a:rPr lang="es-ES" sz="2903" dirty="0"/>
              <a:t> Book in 2023 </a:t>
            </a:r>
            <a:r>
              <a:rPr lang="es-ES" sz="2903" dirty="0" err="1"/>
              <a:t>with</a:t>
            </a:r>
            <a:r>
              <a:rPr lang="es-ES" sz="2903" dirty="0"/>
              <a:t> </a:t>
            </a:r>
            <a:r>
              <a:rPr lang="es-ES" sz="2903" dirty="0" err="1"/>
              <a:t>the</a:t>
            </a:r>
            <a:r>
              <a:rPr lang="es-ES" sz="2903" dirty="0"/>
              <a:t> </a:t>
            </a:r>
            <a:r>
              <a:rPr lang="es-ES" sz="2903" dirty="0" err="1"/>
              <a:t>piecearts</a:t>
            </a:r>
            <a:r>
              <a:rPr lang="es-ES" sz="2903" dirty="0"/>
              <a:t> </a:t>
            </a:r>
            <a:r>
              <a:rPr lang="es-ES" sz="2903" dirty="0" err="1"/>
              <a:t>of</a:t>
            </a:r>
            <a:r>
              <a:rPr lang="es-ES" sz="2903" dirty="0"/>
              <a:t> </a:t>
            </a:r>
            <a:r>
              <a:rPr lang="es-ES" sz="2903" dirty="0" err="1"/>
              <a:t>several</a:t>
            </a:r>
            <a:r>
              <a:rPr lang="es-ES" sz="2903" dirty="0"/>
              <a:t> </a:t>
            </a:r>
            <a:r>
              <a:rPr lang="es-ES" sz="2903" dirty="0" err="1"/>
              <a:t>editions</a:t>
            </a:r>
            <a:r>
              <a:rPr lang="es-ES" sz="2903" dirty="0"/>
              <a:t> </a:t>
            </a:r>
            <a:r>
              <a:rPr lang="es-ES" sz="2903" dirty="0" err="1"/>
              <a:t>of</a:t>
            </a:r>
            <a:r>
              <a:rPr lang="es-ES" sz="2903" dirty="0"/>
              <a:t> </a:t>
            </a:r>
            <a:r>
              <a:rPr lang="es-ES" sz="2903" dirty="0" err="1"/>
              <a:t>the</a:t>
            </a:r>
            <a:r>
              <a:rPr lang="es-ES" sz="2903" dirty="0"/>
              <a:t> MM </a:t>
            </a:r>
            <a:r>
              <a:rPr lang="es-ES" sz="2903" dirty="0" err="1"/>
              <a:t>Awards</a:t>
            </a:r>
            <a:r>
              <a:rPr lang="es-ES" sz="2903" dirty="0"/>
              <a:t> </a:t>
            </a:r>
            <a:r>
              <a:rPr lang="es-ES" sz="2903" dirty="0" err="1"/>
              <a:t>for</a:t>
            </a:r>
            <a:r>
              <a:rPr lang="es-ES" sz="2903" dirty="0"/>
              <a:t> </a:t>
            </a:r>
            <a:r>
              <a:rPr lang="es-ES" sz="2903" dirty="0" err="1"/>
              <a:t>the</a:t>
            </a:r>
            <a:r>
              <a:rPr lang="es-ES" sz="2903" dirty="0"/>
              <a:t> WOD</a:t>
            </a:r>
          </a:p>
        </p:txBody>
      </p:sp>
    </p:spTree>
    <p:extLst>
      <p:ext uri="{BB962C8B-B14F-4D97-AF65-F5344CB8AC3E}">
        <p14:creationId xmlns:p14="http://schemas.microsoft.com/office/powerpoint/2010/main" val="6183452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n 3">
            <a:extLst>
              <a:ext uri="{FF2B5EF4-FFF2-40B4-BE49-F238E27FC236}">
                <a16:creationId xmlns:a16="http://schemas.microsoft.com/office/drawing/2014/main" id="{13FBAC05-FD19-FBBC-468C-15A3B6BB8863}"/>
              </a:ext>
            </a:extLst>
          </p:cNvPr>
          <p:cNvPicPr>
            <a:picLocks noChangeAspect="1"/>
          </p:cNvPicPr>
          <p:nvPr/>
        </p:nvPicPr>
        <p:blipFill>
          <a:blip r:embed="rId2"/>
          <a:stretch>
            <a:fillRect/>
          </a:stretch>
        </p:blipFill>
        <p:spPr>
          <a:xfrm>
            <a:off x="485631" y="1186096"/>
            <a:ext cx="7051489" cy="4653793"/>
          </a:xfrm>
          <a:prstGeom prst="rect">
            <a:avLst/>
          </a:prstGeom>
        </p:spPr>
      </p:pic>
      <p:sp>
        <p:nvSpPr>
          <p:cNvPr id="3" name="Subtítulo 2">
            <a:extLst>
              <a:ext uri="{FF2B5EF4-FFF2-40B4-BE49-F238E27FC236}">
                <a16:creationId xmlns:a16="http://schemas.microsoft.com/office/drawing/2014/main" id="{439FCA09-779D-F02E-764F-4A0EBECAEE76}"/>
              </a:ext>
            </a:extLst>
          </p:cNvPr>
          <p:cNvSpPr>
            <a:spLocks noGrp="1"/>
          </p:cNvSpPr>
          <p:nvPr>
            <p:ph type="subTitle"/>
          </p:nvPr>
        </p:nvSpPr>
        <p:spPr>
          <a:xfrm>
            <a:off x="8208910" y="1105880"/>
            <a:ext cx="3497462" cy="5196744"/>
          </a:xfrm>
        </p:spPr>
        <p:txBody>
          <a:bodyPr/>
          <a:lstStyle/>
          <a:p>
            <a:r>
              <a:rPr lang="es-ES" sz="2903" b="1" dirty="0" err="1"/>
              <a:t>Belgium</a:t>
            </a:r>
            <a:r>
              <a:rPr lang="es-ES" sz="2903" b="1" dirty="0"/>
              <a:t>: </a:t>
            </a:r>
            <a:r>
              <a:rPr lang="es-ES" sz="2903" b="1" dirty="0" err="1"/>
              <a:t>Concert</a:t>
            </a:r>
            <a:r>
              <a:rPr lang="es-ES" sz="2903" b="1" dirty="0"/>
              <a:t> </a:t>
            </a:r>
            <a:r>
              <a:rPr lang="es-ES" sz="2903" b="1" dirty="0" err="1"/>
              <a:t>for</a:t>
            </a:r>
            <a:r>
              <a:rPr lang="es-ES" sz="2903" b="1" dirty="0"/>
              <a:t> </a:t>
            </a:r>
            <a:r>
              <a:rPr lang="es-ES" sz="2903" b="1" dirty="0" err="1"/>
              <a:t>the</a:t>
            </a:r>
            <a:r>
              <a:rPr lang="es-ES" sz="2903" b="1" dirty="0"/>
              <a:t> </a:t>
            </a:r>
            <a:r>
              <a:rPr lang="es-ES" sz="2903" b="1" dirty="0" err="1"/>
              <a:t>Ocean</a:t>
            </a:r>
            <a:endParaRPr lang="es-ES" sz="2903" b="1" dirty="0"/>
          </a:p>
          <a:p>
            <a:r>
              <a:rPr lang="es-ES" sz="2903" dirty="0"/>
              <a:t>11 June 2023</a:t>
            </a:r>
          </a:p>
          <a:p>
            <a:r>
              <a:rPr lang="es-ES" sz="2903" dirty="0" err="1"/>
              <a:t>Concert</a:t>
            </a:r>
            <a:r>
              <a:rPr lang="nl-NL" altLang="nl-NL" sz="2903" dirty="0">
                <a:solidFill>
                  <a:srgbClr val="000000"/>
                </a:solidFill>
                <a:latin typeface="Arial" panose="020B0604020202020204" pitchFamily="34" charset="0"/>
                <a:cs typeface="Arial" panose="020B0604020202020204" pitchFamily="34" charset="0"/>
              </a:rPr>
              <a:t> </a:t>
            </a:r>
            <a:r>
              <a:rPr lang="nl-NL" altLang="nl-NL" sz="2903" dirty="0" err="1">
                <a:solidFill>
                  <a:srgbClr val="000000"/>
                </a:solidFill>
                <a:latin typeface="Arial" panose="020B0604020202020204" pitchFamily="34" charset="0"/>
                <a:cs typeface="Arial" panose="020B0604020202020204" pitchFamily="34" charset="0"/>
              </a:rPr>
              <a:t>by</a:t>
            </a:r>
            <a:r>
              <a:rPr lang="nl-NL" altLang="nl-NL" sz="2903" dirty="0">
                <a:solidFill>
                  <a:srgbClr val="000000"/>
                </a:solidFill>
                <a:latin typeface="Arial" panose="020B0604020202020204" pitchFamily="34" charset="0"/>
                <a:cs typeface="Arial" panose="020B0604020202020204" pitchFamily="34" charset="0"/>
              </a:rPr>
              <a:t> </a:t>
            </a:r>
            <a:r>
              <a:rPr lang="nl-NL" altLang="nl-NL" sz="2903" dirty="0" err="1">
                <a:solidFill>
                  <a:srgbClr val="000000"/>
                </a:solidFill>
                <a:latin typeface="Arial" panose="020B0604020202020204" pitchFamily="34" charset="0"/>
                <a:cs typeface="Arial" panose="020B0604020202020204" pitchFamily="34" charset="0"/>
              </a:rPr>
              <a:t>the</a:t>
            </a:r>
            <a:r>
              <a:rPr lang="nl-NL" altLang="nl-NL" sz="2903" dirty="0">
                <a:solidFill>
                  <a:srgbClr val="000000"/>
                </a:solidFill>
                <a:latin typeface="Arial" panose="020B0604020202020204" pitchFamily="34" charset="0"/>
                <a:cs typeface="Arial" panose="020B0604020202020204" pitchFamily="34" charset="0"/>
              </a:rPr>
              <a:t> </a:t>
            </a:r>
            <a:r>
              <a:rPr lang="nl-NL" altLang="nl-NL" sz="2903" dirty="0" err="1">
                <a:solidFill>
                  <a:srgbClr val="000000"/>
                </a:solidFill>
                <a:latin typeface="Arial" panose="020B0604020202020204" pitchFamily="34" charset="0"/>
                <a:cs typeface="Arial" panose="020B0604020202020204" pitchFamily="34" charset="0"/>
              </a:rPr>
              <a:t>cellists</a:t>
            </a:r>
            <a:r>
              <a:rPr lang="nl-NL" altLang="nl-NL" sz="2903" dirty="0">
                <a:solidFill>
                  <a:srgbClr val="000000"/>
                </a:solidFill>
                <a:latin typeface="Arial" panose="020B0604020202020204" pitchFamily="34" charset="0"/>
                <a:cs typeface="Arial" panose="020B0604020202020204" pitchFamily="34" charset="0"/>
              </a:rPr>
              <a:t> Sara </a:t>
            </a:r>
            <a:r>
              <a:rPr lang="nl-NL" altLang="nl-NL" sz="2903" dirty="0" err="1">
                <a:solidFill>
                  <a:srgbClr val="000000"/>
                </a:solidFill>
                <a:latin typeface="Arial" panose="020B0604020202020204" pitchFamily="34" charset="0"/>
                <a:cs typeface="Arial" panose="020B0604020202020204" pitchFamily="34" charset="0"/>
              </a:rPr>
              <a:t>Fontan</a:t>
            </a:r>
            <a:r>
              <a:rPr lang="nl-NL" altLang="nl-NL" sz="2903" dirty="0">
                <a:solidFill>
                  <a:srgbClr val="000000"/>
                </a:solidFill>
                <a:latin typeface="Arial" panose="020B0604020202020204" pitchFamily="34" charset="0"/>
                <a:cs typeface="Arial" panose="020B0604020202020204" pitchFamily="34" charset="0"/>
              </a:rPr>
              <a:t> </a:t>
            </a:r>
            <a:r>
              <a:rPr lang="nl-NL" altLang="nl-NL" sz="2903" dirty="0" err="1">
                <a:solidFill>
                  <a:srgbClr val="000000"/>
                </a:solidFill>
                <a:latin typeface="Arial" panose="020B0604020202020204" pitchFamily="34" charset="0"/>
                <a:cs typeface="Arial" panose="020B0604020202020204" pitchFamily="34" charset="0"/>
              </a:rPr>
              <a:t>Ferreira</a:t>
            </a:r>
            <a:r>
              <a:rPr lang="nl-NL" altLang="nl-NL" sz="2903" dirty="0">
                <a:solidFill>
                  <a:srgbClr val="000000"/>
                </a:solidFill>
                <a:latin typeface="Arial" panose="020B0604020202020204" pitchFamily="34" charset="0"/>
                <a:cs typeface="Arial" panose="020B0604020202020204" pitchFamily="34" charset="0"/>
              </a:rPr>
              <a:t> </a:t>
            </a:r>
            <a:r>
              <a:rPr lang="nl-NL" altLang="nl-NL" sz="2903" dirty="0" err="1">
                <a:solidFill>
                  <a:srgbClr val="000000"/>
                </a:solidFill>
                <a:latin typeface="Arial" panose="020B0604020202020204" pitchFamily="34" charset="0"/>
                <a:cs typeface="Arial" panose="020B0604020202020204" pitchFamily="34" charset="0"/>
              </a:rPr>
              <a:t>and</a:t>
            </a:r>
            <a:r>
              <a:rPr lang="nl-NL" altLang="nl-NL" sz="2903" dirty="0">
                <a:solidFill>
                  <a:srgbClr val="000000"/>
                </a:solidFill>
                <a:latin typeface="Arial" panose="020B0604020202020204" pitchFamily="34" charset="0"/>
                <a:cs typeface="Arial" panose="020B0604020202020204" pitchFamily="34" charset="0"/>
              </a:rPr>
              <a:t> </a:t>
            </a:r>
            <a:r>
              <a:rPr lang="nl-NL" altLang="nl-NL" sz="2903" dirty="0" err="1">
                <a:solidFill>
                  <a:srgbClr val="000000"/>
                </a:solidFill>
                <a:latin typeface="Arial" panose="020B0604020202020204" pitchFamily="34" charset="0"/>
                <a:cs typeface="Arial" panose="020B0604020202020204" pitchFamily="34" charset="0"/>
              </a:rPr>
              <a:t>Angelika</a:t>
            </a:r>
            <a:r>
              <a:rPr lang="nl-NL" altLang="nl-NL" sz="2903" dirty="0">
                <a:solidFill>
                  <a:srgbClr val="000000"/>
                </a:solidFill>
                <a:latin typeface="Arial" panose="020B0604020202020204" pitchFamily="34" charset="0"/>
                <a:cs typeface="Arial" panose="020B0604020202020204" pitchFamily="34" charset="0"/>
              </a:rPr>
              <a:t> </a:t>
            </a:r>
            <a:r>
              <a:rPr lang="nl-NL" altLang="nl-NL" sz="2903" dirty="0" err="1">
                <a:solidFill>
                  <a:srgbClr val="000000"/>
                </a:solidFill>
                <a:latin typeface="Arial" panose="020B0604020202020204" pitchFamily="34" charset="0"/>
                <a:cs typeface="Arial" panose="020B0604020202020204" pitchFamily="34" charset="0"/>
              </a:rPr>
              <a:t>Zolcsàk</a:t>
            </a:r>
            <a:r>
              <a:rPr lang="nl-NL" altLang="nl-NL" sz="2903" dirty="0">
                <a:solidFill>
                  <a:srgbClr val="000000"/>
                </a:solidFill>
                <a:latin typeface="Arial" panose="020B0604020202020204" pitchFamily="34" charset="0"/>
                <a:cs typeface="Arial" panose="020B0604020202020204" pitchFamily="34" charset="0"/>
              </a:rPr>
              <a:t> </a:t>
            </a:r>
          </a:p>
          <a:p>
            <a:r>
              <a:rPr lang="nl-NL" altLang="nl-NL" sz="2903" dirty="0">
                <a:solidFill>
                  <a:srgbClr val="000000"/>
                </a:solidFill>
                <a:latin typeface="Arial" panose="020B0604020202020204" pitchFamily="34" charset="0"/>
                <a:cs typeface="Arial" panose="020B0604020202020204" pitchFamily="34" charset="0"/>
              </a:rPr>
              <a:t>(</a:t>
            </a:r>
            <a:r>
              <a:rPr lang="nl-NL" altLang="nl-NL" sz="2903" dirty="0" err="1">
                <a:solidFill>
                  <a:srgbClr val="000000"/>
                </a:solidFill>
                <a:latin typeface="Arial" panose="020B0604020202020204" pitchFamily="34" charset="0"/>
                <a:cs typeface="Arial" panose="020B0604020202020204" pitchFamily="34" charset="0"/>
              </a:rPr>
              <a:t>Haendel</a:t>
            </a:r>
            <a:r>
              <a:rPr lang="nl-NL" altLang="nl-NL" sz="2903" dirty="0">
                <a:solidFill>
                  <a:srgbClr val="000000"/>
                </a:solidFill>
                <a:latin typeface="Arial" panose="020B0604020202020204" pitchFamily="34" charset="0"/>
                <a:cs typeface="Arial" panose="020B0604020202020204" pitchFamily="34" charset="0"/>
              </a:rPr>
              <a:t>, Falla, Stravinsky, marine songs </a:t>
            </a:r>
            <a:r>
              <a:rPr lang="nl-NL" altLang="nl-NL" sz="2903" dirty="0" err="1">
                <a:solidFill>
                  <a:srgbClr val="000000"/>
                </a:solidFill>
                <a:latin typeface="Arial" panose="020B0604020202020204" pitchFamily="34" charset="0"/>
                <a:cs typeface="Arial" panose="020B0604020202020204" pitchFamily="34" charset="0"/>
              </a:rPr>
              <a:t>and</a:t>
            </a:r>
            <a:r>
              <a:rPr lang="nl-NL" altLang="nl-NL" sz="2903" dirty="0">
                <a:solidFill>
                  <a:srgbClr val="000000"/>
                </a:solidFill>
                <a:latin typeface="Arial" panose="020B0604020202020204" pitchFamily="34" charset="0"/>
                <a:cs typeface="Arial" panose="020B0604020202020204" pitchFamily="34" charset="0"/>
              </a:rPr>
              <a:t> traditional </a:t>
            </a:r>
            <a:r>
              <a:rPr lang="nl-NL" altLang="nl-NL" sz="2903" dirty="0" err="1">
                <a:solidFill>
                  <a:srgbClr val="000000"/>
                </a:solidFill>
                <a:latin typeface="Arial" panose="020B0604020202020204" pitchFamily="34" charset="0"/>
                <a:cs typeface="Arial" panose="020B0604020202020204" pitchFamily="34" charset="0"/>
              </a:rPr>
              <a:t>melodies</a:t>
            </a:r>
            <a:r>
              <a:rPr lang="nl-NL" altLang="nl-NL" sz="2903" dirty="0">
                <a:solidFill>
                  <a:srgbClr val="000000"/>
                </a:solidFill>
                <a:latin typeface="Arial" panose="020B0604020202020204" pitchFamily="34" charset="0"/>
                <a:cs typeface="Arial" panose="020B0604020202020204" pitchFamily="34" charset="0"/>
              </a:rPr>
              <a:t>)</a:t>
            </a:r>
          </a:p>
          <a:p>
            <a:r>
              <a:rPr lang="nl-NL" sz="2903" dirty="0">
                <a:solidFill>
                  <a:srgbClr val="000000"/>
                </a:solidFill>
                <a:latin typeface="Arial" panose="020B0604020202020204" pitchFamily="34" charset="0"/>
                <a:cs typeface="Arial" panose="020B0604020202020204" pitchFamily="34" charset="0"/>
              </a:rPr>
              <a:t>Oostende, De </a:t>
            </a:r>
            <a:r>
              <a:rPr lang="nl-NL" sz="2903" dirty="0" err="1">
                <a:solidFill>
                  <a:srgbClr val="000000"/>
                </a:solidFill>
                <a:latin typeface="Arial" panose="020B0604020202020204" pitchFamily="34" charset="0"/>
                <a:cs typeface="Arial" panose="020B0604020202020204" pitchFamily="34" charset="0"/>
              </a:rPr>
              <a:t>Cierk</a:t>
            </a:r>
            <a:endParaRPr lang="es-ES" sz="2903" dirty="0"/>
          </a:p>
          <a:p>
            <a:r>
              <a:rPr lang="es-ES" dirty="0"/>
              <a:t>  </a:t>
            </a:r>
            <a:endParaRPr lang="nl-NL" dirty="0"/>
          </a:p>
        </p:txBody>
      </p:sp>
      <p:sp>
        <p:nvSpPr>
          <p:cNvPr id="6" name="Rectangle 3">
            <a:extLst>
              <a:ext uri="{FF2B5EF4-FFF2-40B4-BE49-F238E27FC236}">
                <a16:creationId xmlns:a16="http://schemas.microsoft.com/office/drawing/2014/main" id="{E2A9642F-4784-B385-CF25-831C1CF89C1E}"/>
              </a:ext>
            </a:extLst>
          </p:cNvPr>
          <p:cNvSpPr>
            <a:spLocks noChangeArrowheads="1"/>
          </p:cNvSpPr>
          <p:nvPr/>
        </p:nvSpPr>
        <p:spPr bwMode="auto">
          <a:xfrm>
            <a:off x="214" y="12053"/>
            <a:ext cx="65" cy="528834"/>
          </a:xfrm>
          <a:prstGeom prst="rect">
            <a:avLst/>
          </a:prstGeom>
          <a:solidFill>
            <a:srgbClr val="FDFDFD"/>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95966" rIns="0" bIns="95966"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defTabSz="1105875"/>
            <a:endParaRPr lang="nl-NL" altLang="nl-NL" sz="2177" dirty="0"/>
          </a:p>
        </p:txBody>
      </p:sp>
    </p:spTree>
    <p:extLst>
      <p:ext uri="{BB962C8B-B14F-4D97-AF65-F5344CB8AC3E}">
        <p14:creationId xmlns:p14="http://schemas.microsoft.com/office/powerpoint/2010/main" val="4502800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ítulo 2">
            <a:extLst>
              <a:ext uri="{FF2B5EF4-FFF2-40B4-BE49-F238E27FC236}">
                <a16:creationId xmlns:a16="http://schemas.microsoft.com/office/drawing/2014/main" id="{90FD8493-B851-37FA-C9F0-79F15AE6B2CC}"/>
              </a:ext>
            </a:extLst>
          </p:cNvPr>
          <p:cNvSpPr>
            <a:spLocks noGrp="1"/>
          </p:cNvSpPr>
          <p:nvPr>
            <p:ph type="subTitle"/>
          </p:nvPr>
        </p:nvSpPr>
        <p:spPr>
          <a:xfrm>
            <a:off x="8958781" y="1756399"/>
            <a:ext cx="2929657" cy="3763134"/>
          </a:xfrm>
        </p:spPr>
        <p:txBody>
          <a:bodyPr/>
          <a:lstStyle/>
          <a:p>
            <a:r>
              <a:rPr lang="es-ES" dirty="0"/>
              <a:t> </a:t>
            </a:r>
            <a:r>
              <a:rPr lang="es-ES" sz="2903" b="1" dirty="0"/>
              <a:t>Nigeria</a:t>
            </a:r>
            <a:r>
              <a:rPr lang="es-ES" sz="2903" dirty="0"/>
              <a:t>: Stella Maris</a:t>
            </a:r>
          </a:p>
          <a:p>
            <a:r>
              <a:rPr lang="es-ES" sz="2903" dirty="0" err="1"/>
              <a:t>Artisanal</a:t>
            </a:r>
            <a:r>
              <a:rPr lang="es-ES" sz="2903" dirty="0"/>
              <a:t> </a:t>
            </a:r>
            <a:r>
              <a:rPr lang="es-ES" sz="2903" dirty="0" err="1"/>
              <a:t>fishers</a:t>
            </a:r>
            <a:r>
              <a:rPr lang="es-ES" sz="2903" dirty="0"/>
              <a:t>,</a:t>
            </a:r>
          </a:p>
          <a:p>
            <a:r>
              <a:rPr lang="es-ES" sz="2903" dirty="0" err="1"/>
              <a:t>Women´s</a:t>
            </a:r>
            <a:r>
              <a:rPr lang="es-ES" sz="2903" dirty="0"/>
              <a:t> </a:t>
            </a:r>
            <a:r>
              <a:rPr lang="es-ES" sz="2903" dirty="0" err="1"/>
              <a:t>rights</a:t>
            </a:r>
            <a:r>
              <a:rPr lang="es-ES" sz="2903" dirty="0"/>
              <a:t>, WOD</a:t>
            </a:r>
          </a:p>
          <a:p>
            <a:endParaRPr lang="nl-NL" dirty="0"/>
          </a:p>
        </p:txBody>
      </p:sp>
      <p:pic>
        <p:nvPicPr>
          <p:cNvPr id="4" name="Imagen 3">
            <a:extLst>
              <a:ext uri="{FF2B5EF4-FFF2-40B4-BE49-F238E27FC236}">
                <a16:creationId xmlns:a16="http://schemas.microsoft.com/office/drawing/2014/main" id="{3E0FAFE4-599E-4650-61BF-28F786CE8632}"/>
              </a:ext>
            </a:extLst>
          </p:cNvPr>
          <p:cNvPicPr>
            <a:picLocks noChangeAspect="1"/>
          </p:cNvPicPr>
          <p:nvPr/>
        </p:nvPicPr>
        <p:blipFill>
          <a:blip r:embed="rId3"/>
          <a:stretch>
            <a:fillRect/>
          </a:stretch>
        </p:blipFill>
        <p:spPr>
          <a:xfrm>
            <a:off x="207017" y="580369"/>
            <a:ext cx="8545894" cy="5697262"/>
          </a:xfrm>
          <a:prstGeom prst="rect">
            <a:avLst/>
          </a:prstGeom>
        </p:spPr>
      </p:pic>
    </p:spTree>
    <p:extLst>
      <p:ext uri="{BB962C8B-B14F-4D97-AF65-F5344CB8AC3E}">
        <p14:creationId xmlns:p14="http://schemas.microsoft.com/office/powerpoint/2010/main" val="21851207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ítulo 2">
            <a:extLst>
              <a:ext uri="{FF2B5EF4-FFF2-40B4-BE49-F238E27FC236}">
                <a16:creationId xmlns:a16="http://schemas.microsoft.com/office/drawing/2014/main" id="{611CCF98-B941-64C9-B496-12F81A9B3A33}"/>
              </a:ext>
            </a:extLst>
          </p:cNvPr>
          <p:cNvSpPr>
            <a:spLocks noGrp="1"/>
          </p:cNvSpPr>
          <p:nvPr>
            <p:ph type="subTitle"/>
          </p:nvPr>
        </p:nvSpPr>
        <p:spPr>
          <a:xfrm>
            <a:off x="4078153" y="4551888"/>
            <a:ext cx="7336337" cy="1925416"/>
          </a:xfrm>
        </p:spPr>
        <p:txBody>
          <a:bodyPr/>
          <a:lstStyle/>
          <a:p>
            <a:r>
              <a:rPr lang="es-ES" sz="2903" b="1" dirty="0"/>
              <a:t>Senegal:</a:t>
            </a:r>
            <a:r>
              <a:rPr lang="es-ES" sz="2903" dirty="0"/>
              <a:t> </a:t>
            </a:r>
            <a:r>
              <a:rPr lang="es-ES" sz="2903" dirty="0" err="1"/>
              <a:t>Aliou</a:t>
            </a:r>
            <a:r>
              <a:rPr lang="es-ES" sz="2903" dirty="0"/>
              <a:t> </a:t>
            </a:r>
            <a:r>
              <a:rPr lang="es-ES" sz="2903" dirty="0" err="1"/>
              <a:t>Sals</a:t>
            </a:r>
            <a:endParaRPr lang="es-ES" sz="2903" dirty="0"/>
          </a:p>
          <a:p>
            <a:r>
              <a:rPr lang="nl-NL" sz="2903" dirty="0" err="1">
                <a:solidFill>
                  <a:srgbClr val="000080"/>
                </a:solidFill>
                <a:latin typeface="Arial" panose="020B0604020202020204" pitchFamily="34" charset="0"/>
              </a:rPr>
              <a:t>Artisanal</a:t>
            </a:r>
            <a:r>
              <a:rPr lang="nl-NL" sz="2903" dirty="0">
                <a:solidFill>
                  <a:srgbClr val="000080"/>
                </a:solidFill>
                <a:latin typeface="Arial" panose="020B0604020202020204" pitchFamily="34" charset="0"/>
              </a:rPr>
              <a:t> </a:t>
            </a:r>
            <a:r>
              <a:rPr lang="nl-NL" sz="2903" dirty="0" err="1">
                <a:solidFill>
                  <a:srgbClr val="000080"/>
                </a:solidFill>
                <a:latin typeface="Arial" panose="020B0604020202020204" pitchFamily="34" charset="0"/>
              </a:rPr>
              <a:t>fishers</a:t>
            </a:r>
            <a:r>
              <a:rPr lang="nl-NL" sz="2903" dirty="0">
                <a:solidFill>
                  <a:srgbClr val="000080"/>
                </a:solidFill>
                <a:latin typeface="Arial" panose="020B0604020202020204" pitchFamily="34" charset="0"/>
              </a:rPr>
              <a:t>, WOD</a:t>
            </a:r>
            <a:endParaRPr lang="nl-NL" sz="2903" dirty="0">
              <a:solidFill>
                <a:srgbClr val="000000"/>
              </a:solidFill>
              <a:latin typeface="Arial" panose="020B0604020202020204" pitchFamily="34" charset="0"/>
            </a:endParaRPr>
          </a:p>
        </p:txBody>
      </p:sp>
      <p:pic>
        <p:nvPicPr>
          <p:cNvPr id="4" name="Imagen 3">
            <a:extLst>
              <a:ext uri="{FF2B5EF4-FFF2-40B4-BE49-F238E27FC236}">
                <a16:creationId xmlns:a16="http://schemas.microsoft.com/office/drawing/2014/main" id="{35D7DB48-169D-1FFF-3C34-F7440F6CBB74}"/>
              </a:ext>
            </a:extLst>
          </p:cNvPr>
          <p:cNvPicPr>
            <a:picLocks noChangeAspect="1"/>
          </p:cNvPicPr>
          <p:nvPr/>
        </p:nvPicPr>
        <p:blipFill>
          <a:blip r:embed="rId2"/>
          <a:stretch>
            <a:fillRect/>
          </a:stretch>
        </p:blipFill>
        <p:spPr>
          <a:xfrm>
            <a:off x="348472" y="533192"/>
            <a:ext cx="3232770" cy="6058211"/>
          </a:xfrm>
          <a:prstGeom prst="rect">
            <a:avLst/>
          </a:prstGeom>
        </p:spPr>
      </p:pic>
      <p:pic>
        <p:nvPicPr>
          <p:cNvPr id="5" name="Imagen 4">
            <a:extLst>
              <a:ext uri="{FF2B5EF4-FFF2-40B4-BE49-F238E27FC236}">
                <a16:creationId xmlns:a16="http://schemas.microsoft.com/office/drawing/2014/main" id="{5E0545AD-186F-5A90-A026-5CF90EE2D651}"/>
              </a:ext>
            </a:extLst>
          </p:cNvPr>
          <p:cNvPicPr>
            <a:picLocks noChangeAspect="1"/>
          </p:cNvPicPr>
          <p:nvPr/>
        </p:nvPicPr>
        <p:blipFill>
          <a:blip r:embed="rId3"/>
          <a:stretch>
            <a:fillRect/>
          </a:stretch>
        </p:blipFill>
        <p:spPr>
          <a:xfrm>
            <a:off x="3621456" y="533192"/>
            <a:ext cx="8222074" cy="3702730"/>
          </a:xfrm>
          <a:prstGeom prst="rect">
            <a:avLst/>
          </a:prstGeom>
        </p:spPr>
      </p:pic>
    </p:spTree>
    <p:extLst>
      <p:ext uri="{BB962C8B-B14F-4D97-AF65-F5344CB8AC3E}">
        <p14:creationId xmlns:p14="http://schemas.microsoft.com/office/powerpoint/2010/main" val="34961669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n 3">
            <a:extLst>
              <a:ext uri="{FF2B5EF4-FFF2-40B4-BE49-F238E27FC236}">
                <a16:creationId xmlns:a16="http://schemas.microsoft.com/office/drawing/2014/main" id="{23DE5159-D84D-8890-A1C7-8960507BFB57}"/>
              </a:ext>
            </a:extLst>
          </p:cNvPr>
          <p:cNvPicPr>
            <a:picLocks noChangeAspect="1"/>
          </p:cNvPicPr>
          <p:nvPr/>
        </p:nvPicPr>
        <p:blipFill>
          <a:blip r:embed="rId2"/>
          <a:stretch>
            <a:fillRect/>
          </a:stretch>
        </p:blipFill>
        <p:spPr>
          <a:xfrm>
            <a:off x="734823" y="256506"/>
            <a:ext cx="5039274" cy="4125780"/>
          </a:xfrm>
          <a:prstGeom prst="rect">
            <a:avLst/>
          </a:prstGeom>
        </p:spPr>
      </p:pic>
      <p:sp>
        <p:nvSpPr>
          <p:cNvPr id="3" name="Subtítulo 2">
            <a:extLst>
              <a:ext uri="{FF2B5EF4-FFF2-40B4-BE49-F238E27FC236}">
                <a16:creationId xmlns:a16="http://schemas.microsoft.com/office/drawing/2014/main" id="{376D8A4F-EE2A-5114-631B-C058994FF2C9}"/>
              </a:ext>
            </a:extLst>
          </p:cNvPr>
          <p:cNvSpPr>
            <a:spLocks noGrp="1"/>
          </p:cNvSpPr>
          <p:nvPr>
            <p:ph type="subTitle"/>
          </p:nvPr>
        </p:nvSpPr>
        <p:spPr>
          <a:xfrm>
            <a:off x="207051" y="4166804"/>
            <a:ext cx="5888949" cy="2828121"/>
          </a:xfrm>
        </p:spPr>
        <p:txBody>
          <a:bodyPr/>
          <a:lstStyle/>
          <a:p>
            <a:r>
              <a:rPr lang="es-ES" sz="2903" b="1" dirty="0"/>
              <a:t>Argentina</a:t>
            </a:r>
          </a:p>
          <a:p>
            <a:r>
              <a:rPr lang="es-ES" sz="2903" dirty="0"/>
              <a:t>Marcelo Morales </a:t>
            </a:r>
            <a:r>
              <a:rPr lang="es-ES" sz="2903" dirty="0" err="1"/>
              <a:t>Yokobori</a:t>
            </a:r>
            <a:r>
              <a:rPr lang="es-ES" sz="2903" dirty="0"/>
              <a:t>, </a:t>
            </a:r>
            <a:r>
              <a:rPr lang="es-ES" sz="2903" dirty="0" err="1"/>
              <a:t>University</a:t>
            </a:r>
            <a:r>
              <a:rPr lang="es-ES" sz="2903" dirty="0"/>
              <a:t> </a:t>
            </a:r>
            <a:r>
              <a:rPr lang="es-ES" sz="2903" dirty="0" err="1"/>
              <a:t>of</a:t>
            </a:r>
            <a:r>
              <a:rPr lang="es-ES" sz="2903" dirty="0"/>
              <a:t> Belgrano</a:t>
            </a:r>
          </a:p>
          <a:p>
            <a:r>
              <a:rPr lang="es-ES" sz="2903" i="1" dirty="0" err="1"/>
              <a:t>The</a:t>
            </a:r>
            <a:r>
              <a:rPr lang="es-ES" sz="2903" i="1" dirty="0"/>
              <a:t> </a:t>
            </a:r>
            <a:r>
              <a:rPr lang="es-ES" sz="2903" i="1" dirty="0" err="1"/>
              <a:t>right</a:t>
            </a:r>
            <a:r>
              <a:rPr lang="es-ES" sz="2903" i="1" dirty="0"/>
              <a:t> </a:t>
            </a:r>
            <a:r>
              <a:rPr lang="es-ES" sz="2903" i="1" dirty="0" err="1"/>
              <a:t>to</a:t>
            </a:r>
            <a:r>
              <a:rPr lang="es-ES" sz="2903" i="1" dirty="0"/>
              <a:t> </a:t>
            </a:r>
            <a:r>
              <a:rPr lang="es-ES" sz="2903" i="1" dirty="0" err="1"/>
              <a:t>clean</a:t>
            </a:r>
            <a:r>
              <a:rPr lang="es-ES" sz="2903" i="1" dirty="0"/>
              <a:t> </a:t>
            </a:r>
            <a:r>
              <a:rPr lang="es-ES" sz="2903" i="1" dirty="0" err="1"/>
              <a:t>environment</a:t>
            </a:r>
            <a:r>
              <a:rPr lang="es-ES" sz="2903" i="1" dirty="0"/>
              <a:t>, </a:t>
            </a:r>
            <a:r>
              <a:rPr lang="es-ES" sz="2903" i="1" dirty="0" err="1"/>
              <a:t>Microplastics</a:t>
            </a:r>
            <a:r>
              <a:rPr lang="es-ES" sz="2903" i="1" dirty="0"/>
              <a:t> in Rio de la Plata</a:t>
            </a:r>
            <a:endParaRPr lang="nl-NL" sz="2903" i="1" dirty="0"/>
          </a:p>
        </p:txBody>
      </p:sp>
      <p:pic>
        <p:nvPicPr>
          <p:cNvPr id="6" name="Imagen 5">
            <a:extLst>
              <a:ext uri="{FF2B5EF4-FFF2-40B4-BE49-F238E27FC236}">
                <a16:creationId xmlns:a16="http://schemas.microsoft.com/office/drawing/2014/main" id="{C553FACC-6252-6BFB-1476-0B3FCCFC7D6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99639" y="256506"/>
            <a:ext cx="3965525" cy="5287367"/>
          </a:xfrm>
          <a:prstGeom prst="rect">
            <a:avLst/>
          </a:prstGeom>
        </p:spPr>
      </p:pic>
      <p:pic>
        <p:nvPicPr>
          <p:cNvPr id="8" name="Imagen 7">
            <a:extLst>
              <a:ext uri="{FF2B5EF4-FFF2-40B4-BE49-F238E27FC236}">
                <a16:creationId xmlns:a16="http://schemas.microsoft.com/office/drawing/2014/main" id="{87F00CD5-CB4C-B1A3-7EB4-9A5A41DDD2AF}"/>
              </a:ext>
            </a:extLst>
          </p:cNvPr>
          <p:cNvPicPr>
            <a:picLocks noChangeAspect="1"/>
          </p:cNvPicPr>
          <p:nvPr/>
        </p:nvPicPr>
        <p:blipFill>
          <a:blip r:embed="rId4"/>
          <a:stretch>
            <a:fillRect/>
          </a:stretch>
        </p:blipFill>
        <p:spPr>
          <a:xfrm>
            <a:off x="7369448" y="3429000"/>
            <a:ext cx="4615502" cy="3263885"/>
          </a:xfrm>
          <a:prstGeom prst="rect">
            <a:avLst/>
          </a:prstGeom>
        </p:spPr>
      </p:pic>
    </p:spTree>
    <p:extLst>
      <p:ext uri="{BB962C8B-B14F-4D97-AF65-F5344CB8AC3E}">
        <p14:creationId xmlns:p14="http://schemas.microsoft.com/office/powerpoint/2010/main" val="20181492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3" name="CustomShape 1"/>
          <p:cNvSpPr/>
          <p:nvPr/>
        </p:nvSpPr>
        <p:spPr>
          <a:xfrm>
            <a:off x="214" y="-1582194"/>
            <a:ext cx="11239498" cy="1374950"/>
          </a:xfrm>
          <a:prstGeom prst="rect">
            <a:avLst/>
          </a:prstGeom>
          <a:noFill/>
          <a:ln w="0">
            <a:noFill/>
          </a:ln>
        </p:spPr>
        <p:style>
          <a:lnRef idx="0">
            <a:scrgbClr r="0" g="0" b="0"/>
          </a:lnRef>
          <a:fillRef idx="0">
            <a:scrgbClr r="0" g="0" b="0"/>
          </a:fillRef>
          <a:effectRef idx="0">
            <a:scrgbClr r="0" g="0" b="0"/>
          </a:effectRef>
          <a:fontRef idx="minor"/>
        </p:style>
        <p:txBody>
          <a:bodyPr/>
          <a:lstStyle/>
          <a:p>
            <a:endParaRPr lang="en-US" sz="2177"/>
          </a:p>
        </p:txBody>
      </p:sp>
      <p:pic>
        <p:nvPicPr>
          <p:cNvPr id="434" name="Picture 3_3"/>
          <p:cNvPicPr/>
          <p:nvPr/>
        </p:nvPicPr>
        <p:blipFill>
          <a:blip r:embed="rId3"/>
          <a:stretch/>
        </p:blipFill>
        <p:spPr>
          <a:xfrm>
            <a:off x="217036" y="242075"/>
            <a:ext cx="639583" cy="616507"/>
          </a:xfrm>
          <a:prstGeom prst="rect">
            <a:avLst/>
          </a:prstGeom>
          <a:ln w="0">
            <a:noFill/>
          </a:ln>
        </p:spPr>
      </p:pic>
      <p:sp>
        <p:nvSpPr>
          <p:cNvPr id="435" name="CustomShape 2"/>
          <p:cNvSpPr/>
          <p:nvPr/>
        </p:nvSpPr>
        <p:spPr>
          <a:xfrm>
            <a:off x="2144056" y="405780"/>
            <a:ext cx="10006049" cy="443659"/>
          </a:xfrm>
          <a:custGeom>
            <a:avLst/>
            <a:gdLst/>
            <a:ahLst/>
            <a:cxnLst/>
            <a:rect l="l" t="t" r="r" b="b"/>
            <a:pathLst>
              <a:path w="7739062" h="373062">
                <a:moveTo>
                  <a:pt x="0" y="0"/>
                </a:moveTo>
                <a:lnTo>
                  <a:pt x="21600" y="0"/>
                </a:lnTo>
                <a:lnTo>
                  <a:pt x="21600" y="21600"/>
                </a:lnTo>
                <a:lnTo>
                  <a:pt x="0" y="21600"/>
                </a:lnTo>
                <a:lnTo>
                  <a:pt x="0" y="0"/>
                </a:lnTo>
                <a:close/>
              </a:path>
            </a:pathLst>
          </a:custGeom>
          <a:noFill/>
          <a:ln w="0">
            <a:noFill/>
          </a:ln>
        </p:spPr>
        <p:style>
          <a:lnRef idx="0">
            <a:scrgbClr r="0" g="0" b="0"/>
          </a:lnRef>
          <a:fillRef idx="0">
            <a:scrgbClr r="0" g="0" b="0"/>
          </a:fillRef>
          <a:effectRef idx="0">
            <a:scrgbClr r="0" g="0" b="0"/>
          </a:effectRef>
          <a:fontRef idx="minor"/>
        </p:style>
        <p:txBody>
          <a:bodyPr lIns="0" tIns="0" rIns="0" bIns="0" anchor="ctr">
            <a:noAutofit/>
          </a:bodyPr>
          <a:lstStyle/>
          <a:p>
            <a:pPr algn="r">
              <a:lnSpc>
                <a:spcPct val="108000"/>
              </a:lnSpc>
              <a:tabLst>
                <a:tab pos="0" algn="l"/>
                <a:tab pos="533781" algn="l"/>
                <a:tab pos="1077140" algn="l"/>
                <a:tab pos="1620499" algn="l"/>
                <a:tab pos="2163858" algn="l"/>
                <a:tab pos="2707218" algn="l"/>
                <a:tab pos="3250577" algn="l"/>
                <a:tab pos="3793936" algn="l"/>
                <a:tab pos="4337295" algn="l"/>
                <a:tab pos="4880655" algn="l"/>
                <a:tab pos="5423578" algn="l"/>
                <a:tab pos="5966938" algn="l"/>
                <a:tab pos="6510297" algn="l"/>
                <a:tab pos="7053656" algn="l"/>
                <a:tab pos="7597015" algn="l"/>
                <a:tab pos="8140375" algn="l"/>
                <a:tab pos="8683734" algn="l"/>
                <a:tab pos="9227093" algn="l"/>
                <a:tab pos="9770452" algn="l"/>
                <a:tab pos="10313812" algn="l"/>
                <a:tab pos="10857171" algn="l"/>
                <a:tab pos="10858912" algn="l"/>
                <a:tab pos="11402272" algn="l"/>
                <a:tab pos="11945631" algn="l"/>
                <a:tab pos="12488990" algn="l"/>
                <a:tab pos="13032349" algn="l"/>
                <a:tab pos="13034526" algn="l"/>
                <a:tab pos="13036268" algn="l"/>
                <a:tab pos="13038009" algn="l"/>
              </a:tabLst>
            </a:pPr>
            <a:endParaRPr lang="en-GB" sz="3386" b="1" spc="-1" dirty="0">
              <a:solidFill>
                <a:srgbClr val="004586"/>
              </a:solidFill>
              <a:latin typeface="Verdana"/>
              <a:ea typeface="Microsoft YaHei"/>
            </a:endParaRPr>
          </a:p>
        </p:txBody>
      </p:sp>
      <p:sp>
        <p:nvSpPr>
          <p:cNvPr id="436" name="CustomShape 3"/>
          <p:cNvSpPr/>
          <p:nvPr/>
        </p:nvSpPr>
        <p:spPr>
          <a:xfrm>
            <a:off x="856618" y="671426"/>
            <a:ext cx="4060818" cy="2122448"/>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ctr">
            <a:noAutofit/>
          </a:bodyPr>
          <a:lstStyle/>
          <a:p>
            <a:pPr>
              <a:spcAft>
                <a:spcPts val="686"/>
              </a:spcAft>
            </a:pPr>
            <a:r>
              <a:rPr lang="en-US" sz="2177" b="1" spc="-1" dirty="0">
                <a:solidFill>
                  <a:srgbClr val="000000"/>
                </a:solidFill>
                <a:latin typeface="Arial"/>
                <a:ea typeface="Microsoft YaHei"/>
              </a:rPr>
              <a:t>Germany, Austria, Africa: Cornelia </a:t>
            </a:r>
            <a:r>
              <a:rPr lang="en-US" sz="2177" b="1" spc="-1" dirty="0" err="1">
                <a:solidFill>
                  <a:srgbClr val="000000"/>
                </a:solidFill>
                <a:latin typeface="Arial"/>
                <a:ea typeface="Microsoft YaHei"/>
              </a:rPr>
              <a:t>Nauen</a:t>
            </a:r>
            <a:r>
              <a:rPr lang="en-US" sz="2177" b="1" spc="-1" dirty="0">
                <a:solidFill>
                  <a:srgbClr val="000000"/>
                </a:solidFill>
                <a:latin typeface="Arial"/>
                <a:ea typeface="Microsoft YaHei"/>
              </a:rPr>
              <a:t> </a:t>
            </a:r>
          </a:p>
          <a:p>
            <a:pPr>
              <a:spcAft>
                <a:spcPts val="686"/>
              </a:spcAft>
            </a:pPr>
            <a:r>
              <a:rPr lang="en-US" sz="2177" spc="-1" dirty="0">
                <a:solidFill>
                  <a:srgbClr val="000000"/>
                </a:solidFill>
                <a:latin typeface="Arial"/>
                <a:ea typeface="Microsoft YaHei"/>
              </a:rPr>
              <a:t>Cooperation with marine scientists and people in coastal communities, societal resilience</a:t>
            </a:r>
            <a:endParaRPr lang="en-GB" sz="2177" spc="-1" dirty="0">
              <a:latin typeface="Arial"/>
            </a:endParaRPr>
          </a:p>
          <a:p>
            <a:pPr>
              <a:lnSpc>
                <a:spcPct val="100000"/>
              </a:lnSpc>
            </a:pPr>
            <a:endParaRPr lang="en-GB" sz="2177" spc="-1" dirty="0">
              <a:latin typeface="Arial"/>
            </a:endParaRPr>
          </a:p>
        </p:txBody>
      </p:sp>
      <p:sp>
        <p:nvSpPr>
          <p:cNvPr id="437" name="CustomShape 4"/>
          <p:cNvSpPr/>
          <p:nvPr/>
        </p:nvSpPr>
        <p:spPr>
          <a:xfrm>
            <a:off x="217907" y="5660022"/>
            <a:ext cx="5653927" cy="1192088"/>
          </a:xfrm>
          <a:prstGeom prst="rect">
            <a:avLst/>
          </a:prstGeom>
          <a:noFill/>
          <a:ln w="0">
            <a:noFill/>
          </a:ln>
        </p:spPr>
        <p:style>
          <a:lnRef idx="0">
            <a:scrgbClr r="0" g="0" b="0"/>
          </a:lnRef>
          <a:fillRef idx="0">
            <a:scrgbClr r="0" g="0" b="0"/>
          </a:fillRef>
          <a:effectRef idx="0">
            <a:scrgbClr r="0" g="0" b="0"/>
          </a:effectRef>
          <a:fontRef idx="minor"/>
        </p:style>
        <p:txBody>
          <a:bodyPr/>
          <a:lstStyle/>
          <a:p>
            <a:endParaRPr lang="en-US" sz="2177"/>
          </a:p>
        </p:txBody>
      </p:sp>
      <p:sp>
        <p:nvSpPr>
          <p:cNvPr id="438" name="CustomShape 5"/>
          <p:cNvSpPr/>
          <p:nvPr/>
        </p:nvSpPr>
        <p:spPr>
          <a:xfrm>
            <a:off x="10665873" y="5643043"/>
            <a:ext cx="1296581" cy="726224"/>
          </a:xfrm>
          <a:prstGeom prst="rect">
            <a:avLst/>
          </a:prstGeom>
          <a:noFill/>
          <a:ln w="0">
            <a:noFill/>
          </a:ln>
        </p:spPr>
        <p:style>
          <a:lnRef idx="0">
            <a:scrgbClr r="0" g="0" b="0"/>
          </a:lnRef>
          <a:fillRef idx="0">
            <a:scrgbClr r="0" g="0" b="0"/>
          </a:fillRef>
          <a:effectRef idx="0">
            <a:scrgbClr r="0" g="0" b="0"/>
          </a:effectRef>
          <a:fontRef idx="minor"/>
        </p:style>
        <p:txBody>
          <a:bodyPr/>
          <a:lstStyle/>
          <a:p>
            <a:endParaRPr lang="en-US" sz="2177"/>
          </a:p>
        </p:txBody>
      </p:sp>
      <p:pic>
        <p:nvPicPr>
          <p:cNvPr id="439" name="Imagen 438"/>
          <p:cNvPicPr/>
          <p:nvPr/>
        </p:nvPicPr>
        <p:blipFill>
          <a:blip r:embed="rId4"/>
          <a:stretch/>
        </p:blipFill>
        <p:spPr>
          <a:xfrm>
            <a:off x="229548" y="2784731"/>
            <a:ext cx="4598115" cy="3584536"/>
          </a:xfrm>
          <a:prstGeom prst="rect">
            <a:avLst/>
          </a:prstGeom>
          <a:ln w="0">
            <a:noFill/>
          </a:ln>
        </p:spPr>
      </p:pic>
      <p:pic>
        <p:nvPicPr>
          <p:cNvPr id="440" name="Imagen 439"/>
          <p:cNvPicPr/>
          <p:nvPr/>
        </p:nvPicPr>
        <p:blipFill>
          <a:blip r:embed="rId5"/>
          <a:stretch/>
        </p:blipFill>
        <p:spPr>
          <a:xfrm>
            <a:off x="5477696" y="1013145"/>
            <a:ext cx="5836468" cy="4398039"/>
          </a:xfrm>
          <a:prstGeom prst="rect">
            <a:avLst/>
          </a:prstGeom>
          <a:ln w="0">
            <a:noFill/>
          </a:ln>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ítulo 2">
            <a:extLst>
              <a:ext uri="{FF2B5EF4-FFF2-40B4-BE49-F238E27FC236}">
                <a16:creationId xmlns:a16="http://schemas.microsoft.com/office/drawing/2014/main" id="{F12DDD72-F990-65B0-0D91-85B9C2CA6E4C}"/>
              </a:ext>
            </a:extLst>
          </p:cNvPr>
          <p:cNvSpPr>
            <a:spLocks noGrp="1"/>
          </p:cNvSpPr>
          <p:nvPr>
            <p:ph type="subTitle"/>
          </p:nvPr>
        </p:nvSpPr>
        <p:spPr>
          <a:xfrm>
            <a:off x="8112467" y="2358024"/>
            <a:ext cx="3865185" cy="3612645"/>
          </a:xfrm>
        </p:spPr>
        <p:txBody>
          <a:bodyPr/>
          <a:lstStyle/>
          <a:p>
            <a:r>
              <a:rPr lang="es-ES" sz="2903" b="1" dirty="0"/>
              <a:t>Portugal</a:t>
            </a:r>
            <a:r>
              <a:rPr lang="es-ES" sz="2903" dirty="0"/>
              <a:t>,</a:t>
            </a:r>
          </a:p>
          <a:p>
            <a:r>
              <a:rPr lang="es-ES" sz="2903" dirty="0" err="1"/>
              <a:t>Educational</a:t>
            </a:r>
            <a:r>
              <a:rPr lang="es-ES" sz="2903" dirty="0"/>
              <a:t> Project </a:t>
            </a:r>
            <a:r>
              <a:rPr lang="es-ES" sz="2903" dirty="0" err="1"/>
              <a:t>for</a:t>
            </a:r>
            <a:r>
              <a:rPr lang="es-ES" sz="2903" dirty="0"/>
              <a:t> </a:t>
            </a:r>
            <a:r>
              <a:rPr lang="es-ES" sz="2903" dirty="0" err="1"/>
              <a:t>the</a:t>
            </a:r>
            <a:r>
              <a:rPr lang="es-ES" sz="2903" dirty="0"/>
              <a:t> WOD</a:t>
            </a:r>
          </a:p>
          <a:p>
            <a:r>
              <a:rPr lang="es-ES" sz="2903" dirty="0" err="1"/>
              <a:t>with</a:t>
            </a:r>
            <a:r>
              <a:rPr lang="es-ES" sz="2903" dirty="0"/>
              <a:t> </a:t>
            </a:r>
            <a:r>
              <a:rPr lang="es-ES" sz="2903" dirty="0" err="1"/>
              <a:t>schools</a:t>
            </a:r>
            <a:r>
              <a:rPr lang="es-ES" sz="2903" dirty="0"/>
              <a:t> Sanches in Braga</a:t>
            </a:r>
          </a:p>
          <a:p>
            <a:r>
              <a:rPr lang="es-ES" sz="2903" dirty="0" err="1"/>
              <a:t>Result</a:t>
            </a:r>
            <a:r>
              <a:rPr lang="es-ES" sz="2903" dirty="0"/>
              <a:t>: </a:t>
            </a:r>
            <a:r>
              <a:rPr lang="es-ES" sz="2903" dirty="0" err="1"/>
              <a:t>book</a:t>
            </a:r>
            <a:r>
              <a:rPr lang="es-ES" sz="2903" dirty="0"/>
              <a:t> 126 </a:t>
            </a:r>
            <a:r>
              <a:rPr lang="es-ES" sz="2903" dirty="0" err="1"/>
              <a:t>pages</a:t>
            </a:r>
            <a:r>
              <a:rPr lang="es-ES" sz="2903" dirty="0"/>
              <a:t> (PT)</a:t>
            </a:r>
            <a:endParaRPr lang="nl-NL" sz="2903" dirty="0"/>
          </a:p>
        </p:txBody>
      </p:sp>
      <p:pic>
        <p:nvPicPr>
          <p:cNvPr id="5" name="Imagen 4">
            <a:extLst>
              <a:ext uri="{FF2B5EF4-FFF2-40B4-BE49-F238E27FC236}">
                <a16:creationId xmlns:a16="http://schemas.microsoft.com/office/drawing/2014/main" id="{38DD611B-8EB2-0573-2550-EF04720B9ECD}"/>
              </a:ext>
            </a:extLst>
          </p:cNvPr>
          <p:cNvPicPr>
            <a:picLocks noChangeAspect="1"/>
          </p:cNvPicPr>
          <p:nvPr/>
        </p:nvPicPr>
        <p:blipFill>
          <a:blip r:embed="rId2"/>
          <a:stretch>
            <a:fillRect/>
          </a:stretch>
        </p:blipFill>
        <p:spPr>
          <a:xfrm>
            <a:off x="414920" y="255683"/>
            <a:ext cx="6872261" cy="6602318"/>
          </a:xfrm>
          <a:prstGeom prst="rect">
            <a:avLst/>
          </a:prstGeom>
        </p:spPr>
      </p:pic>
    </p:spTree>
    <p:extLst>
      <p:ext uri="{BB962C8B-B14F-4D97-AF65-F5344CB8AC3E}">
        <p14:creationId xmlns:p14="http://schemas.microsoft.com/office/powerpoint/2010/main" val="4525111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1" name="CustomShape 1"/>
          <p:cNvSpPr/>
          <p:nvPr/>
        </p:nvSpPr>
        <p:spPr>
          <a:xfrm>
            <a:off x="1919832" y="258620"/>
            <a:ext cx="9777471" cy="447577"/>
          </a:xfrm>
          <a:custGeom>
            <a:avLst/>
            <a:gdLst/>
            <a:ahLst/>
            <a:cxnLst/>
            <a:rect l="l" t="t" r="r" b="b"/>
            <a:pathLst>
              <a:path w="21600" h="21600">
                <a:moveTo>
                  <a:pt x="0" y="0"/>
                </a:moveTo>
                <a:lnTo>
                  <a:pt x="21600" y="0"/>
                </a:lnTo>
                <a:lnTo>
                  <a:pt x="21600" y="21600"/>
                </a:lnTo>
                <a:lnTo>
                  <a:pt x="0" y="21600"/>
                </a:lnTo>
                <a:lnTo>
                  <a:pt x="0" y="0"/>
                </a:lnTo>
                <a:close/>
              </a:path>
            </a:pathLst>
          </a:custGeom>
          <a:noFill/>
          <a:ln w="0">
            <a:noFill/>
          </a:ln>
        </p:spPr>
        <p:style>
          <a:lnRef idx="0">
            <a:scrgbClr r="0" g="0" b="0"/>
          </a:lnRef>
          <a:fillRef idx="0">
            <a:scrgbClr r="0" g="0" b="0"/>
          </a:fillRef>
          <a:effectRef idx="0">
            <a:scrgbClr r="0" g="0" b="0"/>
          </a:effectRef>
          <a:fontRef idx="minor"/>
        </p:style>
        <p:txBody>
          <a:bodyPr lIns="0" tIns="0" rIns="0" bIns="0" anchor="ctr">
            <a:noAutofit/>
          </a:bodyPr>
          <a:lstStyle/>
          <a:p>
            <a:pPr algn="r">
              <a:lnSpc>
                <a:spcPct val="108000"/>
              </a:lnSpc>
              <a:tabLst>
                <a:tab pos="0" algn="l"/>
                <a:tab pos="541182" algn="l"/>
                <a:tab pos="1084542" algn="l"/>
                <a:tab pos="1627901" algn="l"/>
                <a:tab pos="2171260" algn="l"/>
                <a:tab pos="2714619" algn="l"/>
                <a:tab pos="3257978" algn="l"/>
                <a:tab pos="3801338" algn="l"/>
                <a:tab pos="4344697" algn="l"/>
                <a:tab pos="4888056" algn="l"/>
                <a:tab pos="5431415" algn="l"/>
                <a:tab pos="5974775" algn="l"/>
                <a:tab pos="6518134" algn="l"/>
                <a:tab pos="7061058" algn="l"/>
                <a:tab pos="7604417" algn="l"/>
                <a:tab pos="8147776" algn="l"/>
                <a:tab pos="8691135" algn="l"/>
                <a:tab pos="9234495" algn="l"/>
                <a:tab pos="9777854" algn="l"/>
                <a:tab pos="10321213" algn="l"/>
                <a:tab pos="10864572" algn="l"/>
                <a:tab pos="10866749" algn="l"/>
                <a:tab pos="11409673" algn="l"/>
                <a:tab pos="11953032" algn="l"/>
                <a:tab pos="12496392" algn="l"/>
                <a:tab pos="13039751" algn="l"/>
              </a:tabLst>
            </a:pPr>
            <a:r>
              <a:rPr lang="en-GB" sz="3386" b="1" spc="-1">
                <a:solidFill>
                  <a:srgbClr val="004586"/>
                </a:solidFill>
                <a:latin typeface="Verdana"/>
                <a:ea typeface="DejaVu Sans"/>
              </a:rPr>
              <a:t>World Ocean Day 2023 </a:t>
            </a:r>
            <a:endParaRPr lang="en-GB" sz="3386" spc="-1">
              <a:latin typeface="Arial"/>
            </a:endParaRPr>
          </a:p>
        </p:txBody>
      </p:sp>
      <p:pic>
        <p:nvPicPr>
          <p:cNvPr id="442" name="Picture 246_7"/>
          <p:cNvPicPr/>
          <p:nvPr/>
        </p:nvPicPr>
        <p:blipFill>
          <a:blip r:embed="rId3"/>
          <a:stretch/>
        </p:blipFill>
        <p:spPr>
          <a:xfrm>
            <a:off x="217907" y="241204"/>
            <a:ext cx="643501" cy="620426"/>
          </a:xfrm>
          <a:prstGeom prst="rect">
            <a:avLst/>
          </a:prstGeom>
          <a:ln w="0">
            <a:noFill/>
          </a:ln>
        </p:spPr>
      </p:pic>
      <p:sp>
        <p:nvSpPr>
          <p:cNvPr id="443" name="CustomShape 2"/>
          <p:cNvSpPr/>
          <p:nvPr/>
        </p:nvSpPr>
        <p:spPr>
          <a:xfrm>
            <a:off x="6059485" y="6439364"/>
            <a:ext cx="386188" cy="373126"/>
          </a:xfrm>
          <a:prstGeom prst="rect">
            <a:avLst/>
          </a:prstGeom>
          <a:noFill/>
          <a:ln w="0">
            <a:noFill/>
          </a:ln>
        </p:spPr>
        <p:style>
          <a:lnRef idx="0">
            <a:scrgbClr r="0" g="0" b="0"/>
          </a:lnRef>
          <a:fillRef idx="0">
            <a:scrgbClr r="0" g="0" b="0"/>
          </a:fillRef>
          <a:effectRef idx="0">
            <a:scrgbClr r="0" g="0" b="0"/>
          </a:effectRef>
          <a:fontRef idx="minor"/>
        </p:style>
        <p:txBody>
          <a:bodyPr/>
          <a:lstStyle/>
          <a:p>
            <a:endParaRPr lang="en-US" sz="2177"/>
          </a:p>
        </p:txBody>
      </p:sp>
      <p:sp>
        <p:nvSpPr>
          <p:cNvPr id="444" name="CustomShape 3"/>
          <p:cNvSpPr/>
          <p:nvPr/>
        </p:nvSpPr>
        <p:spPr>
          <a:xfrm>
            <a:off x="217907" y="5877715"/>
            <a:ext cx="3473948" cy="861630"/>
          </a:xfrm>
          <a:prstGeom prst="rect">
            <a:avLst/>
          </a:prstGeom>
          <a:noFill/>
          <a:ln w="0">
            <a:noFill/>
          </a:ln>
        </p:spPr>
        <p:style>
          <a:lnRef idx="0">
            <a:scrgbClr r="0" g="0" b="0"/>
          </a:lnRef>
          <a:fillRef idx="0">
            <a:scrgbClr r="0" g="0" b="0"/>
          </a:fillRef>
          <a:effectRef idx="0">
            <a:scrgbClr r="0" g="0" b="0"/>
          </a:effectRef>
          <a:fontRef idx="minor"/>
        </p:style>
        <p:txBody>
          <a:bodyPr/>
          <a:lstStyle/>
          <a:p>
            <a:endParaRPr lang="en-US" sz="2177"/>
          </a:p>
        </p:txBody>
      </p:sp>
      <p:pic>
        <p:nvPicPr>
          <p:cNvPr id="445" name="Imagen 444"/>
          <p:cNvPicPr/>
          <p:nvPr/>
        </p:nvPicPr>
        <p:blipFill>
          <a:blip r:embed="rId4"/>
          <a:stretch/>
        </p:blipFill>
        <p:spPr>
          <a:xfrm>
            <a:off x="2959970" y="798499"/>
            <a:ext cx="6773305" cy="3049881"/>
          </a:xfrm>
          <a:prstGeom prst="rect">
            <a:avLst/>
          </a:prstGeom>
          <a:ln w="0">
            <a:noFill/>
          </a:ln>
        </p:spPr>
      </p:pic>
      <p:sp>
        <p:nvSpPr>
          <p:cNvPr id="447" name="CustomShape 4"/>
          <p:cNvSpPr/>
          <p:nvPr/>
        </p:nvSpPr>
        <p:spPr>
          <a:xfrm>
            <a:off x="-45066" y="5006943"/>
            <a:ext cx="3005037" cy="1851263"/>
          </a:xfrm>
          <a:custGeom>
            <a:avLst/>
            <a:gdLst/>
            <a:ahLst/>
            <a:cxnLst/>
            <a:rect l="l" t="t" r="r" b="b"/>
            <a:pathLst>
              <a:path w="21600" h="21600">
                <a:moveTo>
                  <a:pt x="0" y="0"/>
                </a:moveTo>
                <a:lnTo>
                  <a:pt x="21600" y="0"/>
                </a:lnTo>
                <a:lnTo>
                  <a:pt x="21600" y="21600"/>
                </a:lnTo>
                <a:lnTo>
                  <a:pt x="0" y="21600"/>
                </a:lnTo>
                <a:lnTo>
                  <a:pt x="0" y="0"/>
                </a:lnTo>
                <a:close/>
              </a:path>
            </a:pathLst>
          </a:custGeom>
          <a:noFill/>
          <a:ln w="0">
            <a:noFill/>
          </a:ln>
        </p:spPr>
        <p:style>
          <a:lnRef idx="0">
            <a:scrgbClr r="0" g="0" b="0"/>
          </a:lnRef>
          <a:fillRef idx="0">
            <a:scrgbClr r="0" g="0" b="0"/>
          </a:fillRef>
          <a:effectRef idx="0">
            <a:scrgbClr r="0" g="0" b="0"/>
          </a:effectRef>
          <a:fontRef idx="minor"/>
        </p:style>
        <p:txBody>
          <a:bodyPr lIns="108847" tIns="54423" rIns="108847" bIns="54423">
            <a:noAutofit/>
          </a:bodyPr>
          <a:lstStyle/>
          <a:p>
            <a:pPr>
              <a:tabLst>
                <a:tab pos="0" algn="l"/>
                <a:tab pos="541182" algn="l"/>
                <a:tab pos="1084542" algn="l"/>
                <a:tab pos="1627901" algn="l"/>
                <a:tab pos="2171260" algn="l"/>
                <a:tab pos="2714619" algn="l"/>
                <a:tab pos="3257978" algn="l"/>
                <a:tab pos="3801338" algn="l"/>
                <a:tab pos="4344697" algn="l"/>
                <a:tab pos="4888056" algn="l"/>
                <a:tab pos="5431415" algn="l"/>
                <a:tab pos="5974775" algn="l"/>
                <a:tab pos="6518134" algn="l"/>
                <a:tab pos="7061058" algn="l"/>
                <a:tab pos="7604417" algn="l"/>
                <a:tab pos="8147776" algn="l"/>
                <a:tab pos="8691135" algn="l"/>
                <a:tab pos="9234495" algn="l"/>
                <a:tab pos="9777854" algn="l"/>
                <a:tab pos="10321213" algn="l"/>
                <a:tab pos="10864572" algn="l"/>
                <a:tab pos="10866749" algn="l"/>
                <a:tab pos="11409673" algn="l"/>
                <a:tab pos="11953032" algn="l"/>
                <a:tab pos="12496392" algn="l"/>
                <a:tab pos="13039751" algn="l"/>
              </a:tabLst>
            </a:pPr>
            <a:endParaRPr lang="en-GB" sz="2177" spc="-1">
              <a:latin typeface="Arial"/>
            </a:endParaRPr>
          </a:p>
          <a:p>
            <a:pPr>
              <a:tabLst>
                <a:tab pos="0" algn="l"/>
                <a:tab pos="541182" algn="l"/>
                <a:tab pos="1084542" algn="l"/>
                <a:tab pos="1627901" algn="l"/>
                <a:tab pos="2171260" algn="l"/>
                <a:tab pos="2714619" algn="l"/>
                <a:tab pos="3257978" algn="l"/>
                <a:tab pos="3801338" algn="l"/>
                <a:tab pos="4344697" algn="l"/>
                <a:tab pos="4888056" algn="l"/>
                <a:tab pos="5431415" algn="l"/>
                <a:tab pos="5974775" algn="l"/>
                <a:tab pos="6518134" algn="l"/>
                <a:tab pos="7061058" algn="l"/>
                <a:tab pos="7604417" algn="l"/>
                <a:tab pos="8147776" algn="l"/>
                <a:tab pos="8691135" algn="l"/>
                <a:tab pos="9234495" algn="l"/>
                <a:tab pos="9777854" algn="l"/>
                <a:tab pos="10321213" algn="l"/>
                <a:tab pos="10864572" algn="l"/>
                <a:tab pos="10866749" algn="l"/>
                <a:tab pos="11409673" algn="l"/>
                <a:tab pos="11953032" algn="l"/>
                <a:tab pos="12496392" algn="l"/>
                <a:tab pos="13039751" algn="l"/>
              </a:tabLst>
            </a:pPr>
            <a:endParaRPr lang="en-GB" sz="2177" spc="-1">
              <a:latin typeface="Arial"/>
            </a:endParaRPr>
          </a:p>
          <a:p>
            <a:pPr>
              <a:spcAft>
                <a:spcPts val="686"/>
              </a:spcAft>
              <a:tabLst>
                <a:tab pos="0" algn="l"/>
                <a:tab pos="541182" algn="l"/>
                <a:tab pos="1084542" algn="l"/>
                <a:tab pos="1627901" algn="l"/>
                <a:tab pos="2171260" algn="l"/>
                <a:tab pos="2714619" algn="l"/>
                <a:tab pos="3257978" algn="l"/>
                <a:tab pos="3801338" algn="l"/>
                <a:tab pos="4344697" algn="l"/>
                <a:tab pos="4888056" algn="l"/>
                <a:tab pos="5431415" algn="l"/>
                <a:tab pos="5974775" algn="l"/>
                <a:tab pos="6518134" algn="l"/>
                <a:tab pos="7061058" algn="l"/>
                <a:tab pos="7604417" algn="l"/>
                <a:tab pos="8147776" algn="l"/>
                <a:tab pos="8691135" algn="l"/>
                <a:tab pos="9234495" algn="l"/>
                <a:tab pos="9777854" algn="l"/>
                <a:tab pos="10321213" algn="l"/>
                <a:tab pos="10864572" algn="l"/>
                <a:tab pos="10866749" algn="l"/>
                <a:tab pos="11409673" algn="l"/>
                <a:tab pos="11953032" algn="l"/>
                <a:tab pos="12496392" algn="l"/>
                <a:tab pos="13039751" algn="l"/>
              </a:tabLst>
            </a:pPr>
            <a:endParaRPr lang="en-GB" sz="2177" spc="-1">
              <a:latin typeface="Arial"/>
            </a:endParaRPr>
          </a:p>
          <a:p>
            <a:pPr>
              <a:lnSpc>
                <a:spcPct val="115000"/>
              </a:lnSpc>
              <a:spcAft>
                <a:spcPts val="1375"/>
              </a:spcAft>
              <a:tabLst>
                <a:tab pos="0" algn="l"/>
                <a:tab pos="541182" algn="l"/>
                <a:tab pos="1084542" algn="l"/>
                <a:tab pos="1627901" algn="l"/>
                <a:tab pos="2171260" algn="l"/>
                <a:tab pos="2714619" algn="l"/>
                <a:tab pos="3257978" algn="l"/>
                <a:tab pos="3801338" algn="l"/>
                <a:tab pos="4344697" algn="l"/>
                <a:tab pos="4888056" algn="l"/>
                <a:tab pos="5431415" algn="l"/>
                <a:tab pos="5974775" algn="l"/>
                <a:tab pos="6518134" algn="l"/>
                <a:tab pos="7061058" algn="l"/>
                <a:tab pos="7604417" algn="l"/>
                <a:tab pos="8147776" algn="l"/>
                <a:tab pos="8691135" algn="l"/>
                <a:tab pos="9234495" algn="l"/>
                <a:tab pos="9777854" algn="l"/>
                <a:tab pos="10321213" algn="l"/>
                <a:tab pos="10864572" algn="l"/>
                <a:tab pos="10866749" algn="l"/>
                <a:tab pos="11409673" algn="l"/>
                <a:tab pos="11953032" algn="l"/>
                <a:tab pos="12496392" algn="l"/>
                <a:tab pos="13039751" algn="l"/>
              </a:tabLst>
            </a:pPr>
            <a:endParaRPr lang="en-GB" sz="2177" spc="-1">
              <a:latin typeface="Arial"/>
            </a:endParaRPr>
          </a:p>
          <a:p>
            <a:pPr>
              <a:lnSpc>
                <a:spcPct val="115000"/>
              </a:lnSpc>
              <a:spcAft>
                <a:spcPts val="1375"/>
              </a:spcAft>
              <a:tabLst>
                <a:tab pos="0" algn="l"/>
                <a:tab pos="541182" algn="l"/>
                <a:tab pos="1084542" algn="l"/>
                <a:tab pos="1627901" algn="l"/>
                <a:tab pos="2171260" algn="l"/>
                <a:tab pos="2714619" algn="l"/>
                <a:tab pos="3257978" algn="l"/>
                <a:tab pos="3801338" algn="l"/>
                <a:tab pos="4344697" algn="l"/>
                <a:tab pos="4888056" algn="l"/>
                <a:tab pos="5431415" algn="l"/>
                <a:tab pos="5974775" algn="l"/>
                <a:tab pos="6518134" algn="l"/>
                <a:tab pos="7061058" algn="l"/>
                <a:tab pos="7604417" algn="l"/>
                <a:tab pos="8147776" algn="l"/>
                <a:tab pos="8691135" algn="l"/>
                <a:tab pos="9234495" algn="l"/>
                <a:tab pos="9777854" algn="l"/>
                <a:tab pos="10321213" algn="l"/>
                <a:tab pos="10864572" algn="l"/>
                <a:tab pos="10866749" algn="l"/>
                <a:tab pos="11409673" algn="l"/>
                <a:tab pos="11953032" algn="l"/>
                <a:tab pos="12496392" algn="l"/>
                <a:tab pos="13039751" algn="l"/>
              </a:tabLst>
            </a:pPr>
            <a:br>
              <a:rPr sz="2177"/>
            </a:br>
            <a:br>
              <a:rPr sz="2177"/>
            </a:br>
            <a:br>
              <a:rPr sz="2177"/>
            </a:br>
            <a:endParaRPr lang="en-GB" sz="2177" spc="-1">
              <a:latin typeface="Arial"/>
            </a:endParaRPr>
          </a:p>
          <a:p>
            <a:pPr>
              <a:lnSpc>
                <a:spcPct val="115000"/>
              </a:lnSpc>
              <a:spcAft>
                <a:spcPts val="1375"/>
              </a:spcAft>
              <a:tabLst>
                <a:tab pos="0" algn="l"/>
                <a:tab pos="541182" algn="l"/>
                <a:tab pos="1084542" algn="l"/>
                <a:tab pos="1627901" algn="l"/>
                <a:tab pos="2171260" algn="l"/>
                <a:tab pos="2714619" algn="l"/>
                <a:tab pos="3257978" algn="l"/>
                <a:tab pos="3801338" algn="l"/>
                <a:tab pos="4344697" algn="l"/>
                <a:tab pos="4888056" algn="l"/>
                <a:tab pos="5431415" algn="l"/>
                <a:tab pos="5974775" algn="l"/>
                <a:tab pos="6518134" algn="l"/>
                <a:tab pos="7061058" algn="l"/>
                <a:tab pos="7604417" algn="l"/>
                <a:tab pos="8147776" algn="l"/>
                <a:tab pos="8691135" algn="l"/>
                <a:tab pos="9234495" algn="l"/>
                <a:tab pos="9777854" algn="l"/>
                <a:tab pos="10321213" algn="l"/>
                <a:tab pos="10864572" algn="l"/>
                <a:tab pos="10866749" algn="l"/>
                <a:tab pos="11409673" algn="l"/>
                <a:tab pos="11953032" algn="l"/>
                <a:tab pos="12496392" algn="l"/>
                <a:tab pos="13039751" algn="l"/>
              </a:tabLst>
            </a:pPr>
            <a:r>
              <a:rPr lang="en-GB" sz="1572" spc="-1">
                <a:solidFill>
                  <a:srgbClr val="000000"/>
                </a:solidFill>
                <a:latin typeface="Verdana"/>
                <a:ea typeface="Verdana"/>
              </a:rPr>
              <a:t> </a:t>
            </a:r>
            <a:endParaRPr lang="en-GB" sz="1572" spc="-1">
              <a:latin typeface="Arial"/>
            </a:endParaRPr>
          </a:p>
          <a:p>
            <a:pPr>
              <a:lnSpc>
                <a:spcPct val="115000"/>
              </a:lnSpc>
              <a:spcAft>
                <a:spcPts val="1375"/>
              </a:spcAft>
              <a:tabLst>
                <a:tab pos="0" algn="l"/>
                <a:tab pos="541182" algn="l"/>
                <a:tab pos="1084542" algn="l"/>
                <a:tab pos="1627901" algn="l"/>
                <a:tab pos="2171260" algn="l"/>
                <a:tab pos="2714619" algn="l"/>
                <a:tab pos="3257978" algn="l"/>
                <a:tab pos="3801338" algn="l"/>
                <a:tab pos="4344697" algn="l"/>
                <a:tab pos="4888056" algn="l"/>
                <a:tab pos="5431415" algn="l"/>
                <a:tab pos="5974775" algn="l"/>
                <a:tab pos="6518134" algn="l"/>
                <a:tab pos="7061058" algn="l"/>
                <a:tab pos="7604417" algn="l"/>
                <a:tab pos="8147776" algn="l"/>
                <a:tab pos="8691135" algn="l"/>
                <a:tab pos="9234495" algn="l"/>
                <a:tab pos="9777854" algn="l"/>
                <a:tab pos="10321213" algn="l"/>
                <a:tab pos="10864572" algn="l"/>
                <a:tab pos="10866749" algn="l"/>
                <a:tab pos="11409673" algn="l"/>
                <a:tab pos="11953032" algn="l"/>
                <a:tab pos="12496392" algn="l"/>
                <a:tab pos="13039751" algn="l"/>
              </a:tabLst>
            </a:pPr>
            <a:r>
              <a:rPr lang="en-GB" sz="1572" spc="-1">
                <a:solidFill>
                  <a:srgbClr val="000000"/>
                </a:solidFill>
                <a:latin typeface="Verdana"/>
                <a:ea typeface="Verdana"/>
              </a:rPr>
              <a:t>  </a:t>
            </a:r>
            <a:endParaRPr lang="en-GB" sz="1572" spc="-1">
              <a:latin typeface="Arial"/>
            </a:endParaRPr>
          </a:p>
        </p:txBody>
      </p:sp>
      <p:pic>
        <p:nvPicPr>
          <p:cNvPr id="448" name="Imagen 447"/>
          <p:cNvPicPr/>
          <p:nvPr/>
        </p:nvPicPr>
        <p:blipFill>
          <a:blip r:embed="rId5"/>
          <a:stretch/>
        </p:blipFill>
        <p:spPr>
          <a:xfrm>
            <a:off x="5914626" y="3918477"/>
            <a:ext cx="4515392" cy="3009826"/>
          </a:xfrm>
          <a:prstGeom prst="rect">
            <a:avLst/>
          </a:prstGeom>
          <a:ln w="0">
            <a:noFill/>
          </a:ln>
        </p:spPr>
      </p:pic>
      <p:pic>
        <p:nvPicPr>
          <p:cNvPr id="450" name="Imagen 449"/>
          <p:cNvPicPr/>
          <p:nvPr/>
        </p:nvPicPr>
        <p:blipFill>
          <a:blip r:embed="rId6"/>
          <a:stretch/>
        </p:blipFill>
        <p:spPr>
          <a:xfrm>
            <a:off x="590162" y="3918477"/>
            <a:ext cx="4015133" cy="3009826"/>
          </a:xfrm>
          <a:prstGeom prst="rect">
            <a:avLst/>
          </a:prstGeom>
          <a:ln w="0">
            <a:noFill/>
          </a:ln>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4" name="CustomShape 1"/>
          <p:cNvSpPr/>
          <p:nvPr/>
        </p:nvSpPr>
        <p:spPr>
          <a:xfrm>
            <a:off x="240112" y="215081"/>
            <a:ext cx="11740628" cy="6401485"/>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ctr">
            <a:noAutofit/>
          </a:bodyPr>
          <a:lstStyle/>
          <a:p>
            <a:pPr algn="ctr">
              <a:lnSpc>
                <a:spcPct val="108000"/>
              </a:lnSpc>
              <a:tabLst>
                <a:tab pos="0" algn="l"/>
                <a:tab pos="533781" algn="l"/>
                <a:tab pos="1077140" algn="l"/>
                <a:tab pos="1620499" algn="l"/>
                <a:tab pos="2163858" algn="l"/>
                <a:tab pos="2707218" algn="l"/>
                <a:tab pos="3250577" algn="l"/>
                <a:tab pos="3793936" algn="l"/>
                <a:tab pos="4337295" algn="l"/>
                <a:tab pos="4880655" algn="l"/>
                <a:tab pos="5423578" algn="l"/>
                <a:tab pos="5966938" algn="l"/>
                <a:tab pos="6510297" algn="l"/>
                <a:tab pos="7053656" algn="l"/>
                <a:tab pos="7597015" algn="l"/>
                <a:tab pos="8140375" algn="l"/>
                <a:tab pos="8683734" algn="l"/>
                <a:tab pos="9227093" algn="l"/>
                <a:tab pos="9770452" algn="l"/>
                <a:tab pos="10313812" algn="l"/>
                <a:tab pos="10857171" algn="l"/>
                <a:tab pos="10858912" algn="l"/>
                <a:tab pos="11402272" algn="l"/>
                <a:tab pos="11945631" algn="l"/>
                <a:tab pos="12488990" algn="l"/>
                <a:tab pos="13032349" algn="l"/>
                <a:tab pos="13034526" algn="l"/>
                <a:tab pos="13036268" algn="l"/>
                <a:tab pos="13038009" algn="l"/>
              </a:tabLst>
            </a:pPr>
            <a:br>
              <a:rPr sz="2177" dirty="0"/>
            </a:br>
            <a:r>
              <a:rPr lang="en-GB" sz="3386" b="1" spc="-1" dirty="0">
                <a:solidFill>
                  <a:srgbClr val="004586"/>
                </a:solidFill>
                <a:latin typeface="Verdana"/>
                <a:ea typeface="Microsoft YaHei"/>
              </a:rPr>
              <a:t>Many thanks!</a:t>
            </a:r>
            <a:br>
              <a:rPr sz="2177" dirty="0"/>
            </a:br>
            <a:br>
              <a:rPr sz="2177" dirty="0"/>
            </a:br>
            <a:br>
              <a:rPr sz="2177" dirty="0"/>
            </a:br>
            <a:br>
              <a:rPr sz="2177" dirty="0"/>
            </a:br>
            <a:r>
              <a:rPr lang="en-GB" sz="2903" spc="-1" dirty="0">
                <a:solidFill>
                  <a:srgbClr val="004586"/>
                </a:solidFill>
                <a:latin typeface="Verdana"/>
                <a:ea typeface="Microsoft YaHei"/>
              </a:rPr>
              <a:t> </a:t>
            </a:r>
            <a:r>
              <a:rPr lang="en-GB" sz="2903" b="1" spc="-1" dirty="0">
                <a:solidFill>
                  <a:srgbClr val="004586"/>
                </a:solidFill>
                <a:latin typeface="Verdana"/>
                <a:ea typeface="Microsoft YaHei"/>
              </a:rPr>
              <a:t>www.mundusmaris.org</a:t>
            </a:r>
            <a:br>
              <a:rPr sz="2177" b="1" dirty="0"/>
            </a:br>
            <a:br>
              <a:rPr sz="2177" b="1" dirty="0"/>
            </a:br>
            <a:endParaRPr lang="en-GB" sz="2419" b="1" spc="-1" dirty="0">
              <a:latin typeface="Arial"/>
            </a:endParaRPr>
          </a:p>
        </p:txBody>
      </p:sp>
      <p:sp>
        <p:nvSpPr>
          <p:cNvPr id="465" name="CustomShape 2"/>
          <p:cNvSpPr/>
          <p:nvPr/>
        </p:nvSpPr>
        <p:spPr>
          <a:xfrm>
            <a:off x="2014311" y="3599774"/>
            <a:ext cx="222918" cy="319138"/>
          </a:xfrm>
          <a:custGeom>
            <a:avLst/>
            <a:gdLst/>
            <a:ahLst/>
            <a:cxnLst/>
            <a:rect l="l" t="t" r="r" b="b"/>
            <a:pathLst>
              <a:path w="190500" h="269875">
                <a:moveTo>
                  <a:pt x="0" y="0"/>
                </a:moveTo>
                <a:lnTo>
                  <a:pt x="21600" y="0"/>
                </a:lnTo>
                <a:lnTo>
                  <a:pt x="21600" y="21600"/>
                </a:lnTo>
                <a:lnTo>
                  <a:pt x="0" y="21600"/>
                </a:lnTo>
                <a:lnTo>
                  <a:pt x="0" y="0"/>
                </a:lnTo>
                <a:close/>
              </a:path>
            </a:pathLst>
          </a:custGeom>
          <a:noFill/>
          <a:ln w="0">
            <a:noFill/>
          </a:ln>
        </p:spPr>
        <p:style>
          <a:lnRef idx="0">
            <a:scrgbClr r="0" g="0" b="0"/>
          </a:lnRef>
          <a:fillRef idx="0">
            <a:scrgbClr r="0" g="0" b="0"/>
          </a:fillRef>
          <a:effectRef idx="0">
            <a:scrgbClr r="0" g="0" b="0"/>
          </a:effectRef>
          <a:fontRef idx="minor"/>
        </p:style>
        <p:txBody>
          <a:bodyPr/>
          <a:lstStyle/>
          <a:p>
            <a:endParaRPr lang="en-US" sz="2177"/>
          </a:p>
        </p:txBody>
      </p:sp>
      <p:sp>
        <p:nvSpPr>
          <p:cNvPr id="466" name="CustomShape 3"/>
          <p:cNvSpPr/>
          <p:nvPr/>
        </p:nvSpPr>
        <p:spPr>
          <a:xfrm>
            <a:off x="1248031" y="2230920"/>
            <a:ext cx="222918" cy="319138"/>
          </a:xfrm>
          <a:custGeom>
            <a:avLst/>
            <a:gdLst/>
            <a:ahLst/>
            <a:cxnLst/>
            <a:rect l="l" t="t" r="r" b="b"/>
            <a:pathLst>
              <a:path w="190500" h="269875">
                <a:moveTo>
                  <a:pt x="0" y="0"/>
                </a:moveTo>
                <a:lnTo>
                  <a:pt x="21600" y="0"/>
                </a:lnTo>
                <a:lnTo>
                  <a:pt x="21600" y="21600"/>
                </a:lnTo>
                <a:lnTo>
                  <a:pt x="0" y="21600"/>
                </a:lnTo>
                <a:lnTo>
                  <a:pt x="0" y="0"/>
                </a:lnTo>
                <a:close/>
              </a:path>
            </a:pathLst>
          </a:custGeom>
          <a:noFill/>
          <a:ln w="0">
            <a:noFill/>
          </a:ln>
        </p:spPr>
        <p:style>
          <a:lnRef idx="0">
            <a:scrgbClr r="0" g="0" b="0"/>
          </a:lnRef>
          <a:fillRef idx="0">
            <a:scrgbClr r="0" g="0" b="0"/>
          </a:fillRef>
          <a:effectRef idx="0">
            <a:scrgbClr r="0" g="0" b="0"/>
          </a:effectRef>
          <a:fontRef idx="minor"/>
        </p:style>
        <p:txBody>
          <a:bodyPr/>
          <a:lstStyle/>
          <a:p>
            <a:endParaRPr lang="en-US" sz="2177"/>
          </a:p>
        </p:txBody>
      </p:sp>
      <p:pic>
        <p:nvPicPr>
          <p:cNvPr id="468" name="Picture 5"/>
          <p:cNvPicPr/>
          <p:nvPr/>
        </p:nvPicPr>
        <p:blipFill>
          <a:blip r:embed="rId3"/>
          <a:stretch/>
        </p:blipFill>
        <p:spPr>
          <a:xfrm>
            <a:off x="217036" y="242075"/>
            <a:ext cx="639583" cy="616507"/>
          </a:xfrm>
          <a:prstGeom prst="rect">
            <a:avLst/>
          </a:prstGeom>
          <a:ln w="0">
            <a:noFill/>
          </a:ln>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E924D-B758-1735-058D-2AF8B02650C8}"/>
              </a:ext>
            </a:extLst>
          </p:cNvPr>
          <p:cNvSpPr>
            <a:spLocks noGrp="1"/>
          </p:cNvSpPr>
          <p:nvPr>
            <p:ph type="ctrTitle"/>
          </p:nvPr>
        </p:nvSpPr>
        <p:spPr>
          <a:xfrm>
            <a:off x="2292348" y="4063347"/>
            <a:ext cx="9370263" cy="954108"/>
          </a:xfrm>
        </p:spPr>
        <p:txBody>
          <a:bodyPr/>
          <a:lstStyle/>
          <a:p>
            <a:r>
              <a:rPr lang="en-US" dirty="0">
                <a:latin typeface="Sofia Pro"/>
              </a:rPr>
              <a:t>Nele Rabijns – DKBUZA (Foreign affairs), Flemish Commission for UNESCO</a:t>
            </a:r>
            <a:endParaRPr lang="en-US" dirty="0"/>
          </a:p>
        </p:txBody>
      </p:sp>
      <p:sp>
        <p:nvSpPr>
          <p:cNvPr id="3" name="Subtitle 2">
            <a:extLst>
              <a:ext uri="{FF2B5EF4-FFF2-40B4-BE49-F238E27FC236}">
                <a16:creationId xmlns:a16="http://schemas.microsoft.com/office/drawing/2014/main" id="{C2356E06-FF11-E3E4-69B8-B68763F5B080}"/>
              </a:ext>
            </a:extLst>
          </p:cNvPr>
          <p:cNvSpPr>
            <a:spLocks noGrp="1"/>
          </p:cNvSpPr>
          <p:nvPr>
            <p:ph type="subTitle" idx="1"/>
          </p:nvPr>
        </p:nvSpPr>
        <p:spPr/>
        <p:txBody>
          <a:bodyPr/>
          <a:lstStyle/>
          <a:p>
            <a:r>
              <a:rPr lang="en-US" dirty="0"/>
              <a:t>Core-group member NDC-BE</a:t>
            </a:r>
          </a:p>
        </p:txBody>
      </p:sp>
    </p:spTree>
    <p:extLst>
      <p:ext uri="{BB962C8B-B14F-4D97-AF65-F5344CB8AC3E}">
        <p14:creationId xmlns:p14="http://schemas.microsoft.com/office/powerpoint/2010/main" val="34838513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 name="Afbeelding 62" descr="Afbeelding met persoon, person&#10;&#10;Automatisch gegenereerde beschrijving">
            <a:extLst>
              <a:ext uri="{FF2B5EF4-FFF2-40B4-BE49-F238E27FC236}">
                <a16:creationId xmlns:a16="http://schemas.microsoft.com/office/drawing/2014/main" id="{33B7BD58-235D-DFA1-C200-FCB111085FAF}"/>
              </a:ext>
            </a:extLst>
          </p:cNvPr>
          <p:cNvPicPr>
            <a:picLocks noChangeAspect="1"/>
          </p:cNvPicPr>
          <p:nvPr/>
        </p:nvPicPr>
        <p:blipFill rotWithShape="1">
          <a:blip r:embed="rId2">
            <a:extLst>
              <a:ext uri="{28A0092B-C50C-407E-A947-70E740481C1C}">
                <a14:useLocalDpi xmlns:a14="http://schemas.microsoft.com/office/drawing/2010/main" val="0"/>
              </a:ext>
            </a:extLst>
          </a:blip>
          <a:srcRect b="2143"/>
          <a:stretch/>
        </p:blipFill>
        <p:spPr>
          <a:xfrm>
            <a:off x="9561798" y="3437659"/>
            <a:ext cx="2101492" cy="3084675"/>
          </a:xfrm>
          <a:prstGeom prst="rect">
            <a:avLst/>
          </a:prstGeom>
        </p:spPr>
      </p:pic>
      <p:sp>
        <p:nvSpPr>
          <p:cNvPr id="13" name="Tijdelijke aanduiding voor inhoud 2">
            <a:extLst>
              <a:ext uri="{FF2B5EF4-FFF2-40B4-BE49-F238E27FC236}">
                <a16:creationId xmlns:a16="http://schemas.microsoft.com/office/drawing/2014/main" id="{E5588B01-8D12-C634-00B3-0DFB2897BC68}"/>
              </a:ext>
            </a:extLst>
          </p:cNvPr>
          <p:cNvSpPr>
            <a:spLocks noGrp="1"/>
          </p:cNvSpPr>
          <p:nvPr>
            <p:ph sz="half" idx="1"/>
          </p:nvPr>
        </p:nvSpPr>
        <p:spPr>
          <a:xfrm>
            <a:off x="640606" y="996497"/>
            <a:ext cx="10831984" cy="5369908"/>
          </a:xfrm>
        </p:spPr>
        <p:txBody>
          <a:bodyPr/>
          <a:lstStyle/>
          <a:p>
            <a:pPr>
              <a:buNone/>
            </a:pPr>
            <a:r>
              <a:rPr lang="nl-NL" sz="2800" b="1" dirty="0" err="1">
                <a:solidFill>
                  <a:schemeClr val="tx2"/>
                </a:solidFill>
                <a:latin typeface="+mj-lt"/>
              </a:rPr>
              <a:t>Flemish</a:t>
            </a:r>
            <a:r>
              <a:rPr lang="nl-NL" sz="2800" b="1" dirty="0">
                <a:solidFill>
                  <a:schemeClr val="tx2"/>
                </a:solidFill>
                <a:latin typeface="+mj-lt"/>
              </a:rPr>
              <a:t> </a:t>
            </a:r>
            <a:r>
              <a:rPr lang="nl-NL" sz="2800" b="1" dirty="0" err="1">
                <a:solidFill>
                  <a:schemeClr val="tx2"/>
                </a:solidFill>
                <a:latin typeface="+mj-lt"/>
              </a:rPr>
              <a:t>Commission</a:t>
            </a:r>
            <a:r>
              <a:rPr lang="nl-NL" sz="2800" b="1" dirty="0">
                <a:solidFill>
                  <a:schemeClr val="tx2"/>
                </a:solidFill>
                <a:latin typeface="+mj-lt"/>
              </a:rPr>
              <a:t> </a:t>
            </a:r>
            <a:r>
              <a:rPr lang="nl-NL" sz="2800" b="1" dirty="0" err="1">
                <a:solidFill>
                  <a:schemeClr val="tx2"/>
                </a:solidFill>
                <a:latin typeface="+mj-lt"/>
              </a:rPr>
              <a:t>for</a:t>
            </a:r>
            <a:r>
              <a:rPr lang="nl-NL" sz="2800" b="1" dirty="0">
                <a:solidFill>
                  <a:schemeClr val="tx2"/>
                </a:solidFill>
                <a:latin typeface="+mj-lt"/>
              </a:rPr>
              <a:t> UNESCO in Belgium</a:t>
            </a:r>
          </a:p>
          <a:p>
            <a:pPr>
              <a:buNone/>
            </a:pPr>
            <a:endParaRPr lang="nl-BE" sz="2400" b="1" dirty="0">
              <a:solidFill>
                <a:schemeClr val="accent2"/>
              </a:solidFill>
              <a:latin typeface="+mj-lt"/>
              <a:cs typeface="Times New Roman" panose="02020603050405020304" pitchFamily="18" charset="0"/>
            </a:endParaRPr>
          </a:p>
          <a:p>
            <a:pPr marL="380990" indent="-380990" algn="just">
              <a:buFontTx/>
              <a:buChar char="-"/>
            </a:pPr>
            <a:r>
              <a:rPr lang="nl-BE" sz="1800" dirty="0">
                <a:latin typeface="+mj-lt"/>
                <a:cs typeface="Times New Roman" panose="02020603050405020304" pitchFamily="18" charset="0"/>
              </a:rPr>
              <a:t>Bridge </a:t>
            </a:r>
            <a:r>
              <a:rPr lang="nl-BE" sz="1800" dirty="0" err="1">
                <a:latin typeface="+mj-lt"/>
                <a:cs typeface="Times New Roman" panose="02020603050405020304" pitchFamily="18" charset="0"/>
              </a:rPr>
              <a:t>between</a:t>
            </a:r>
            <a:r>
              <a:rPr lang="nl-BE" sz="1800" dirty="0">
                <a:latin typeface="+mj-lt"/>
                <a:cs typeface="Times New Roman" panose="02020603050405020304" pitchFamily="18" charset="0"/>
              </a:rPr>
              <a:t> Unesco </a:t>
            </a:r>
            <a:r>
              <a:rPr lang="nl-BE" sz="1800" dirty="0" err="1">
                <a:latin typeface="+mj-lt"/>
                <a:cs typeface="Times New Roman" panose="02020603050405020304" pitchFamily="18" charset="0"/>
              </a:rPr>
              <a:t>and</a:t>
            </a:r>
            <a:r>
              <a:rPr lang="nl-BE" sz="1800" dirty="0">
                <a:latin typeface="+mj-lt"/>
                <a:cs typeface="Times New Roman" panose="02020603050405020304" pitchFamily="18" charset="0"/>
              </a:rPr>
              <a:t> member state, </a:t>
            </a:r>
            <a:r>
              <a:rPr lang="nl-BE" sz="1800" dirty="0" err="1">
                <a:latin typeface="+mj-lt"/>
                <a:cs typeface="Times New Roman" panose="02020603050405020304" pitchFamily="18" charset="0"/>
              </a:rPr>
              <a:t>within</a:t>
            </a:r>
            <a:r>
              <a:rPr lang="nl-BE" sz="1800" dirty="0">
                <a:latin typeface="+mj-lt"/>
                <a:cs typeface="Times New Roman" panose="02020603050405020304" pitchFamily="18" charset="0"/>
              </a:rPr>
              <a:t> member state bridge </a:t>
            </a:r>
            <a:r>
              <a:rPr lang="nl-BE" sz="1800" dirty="0" err="1">
                <a:latin typeface="+mj-lt"/>
                <a:cs typeface="Times New Roman" panose="02020603050405020304" pitchFamily="18" charset="0"/>
              </a:rPr>
              <a:t>between</a:t>
            </a:r>
            <a:r>
              <a:rPr lang="nl-BE" sz="1800" dirty="0">
                <a:latin typeface="+mj-lt"/>
                <a:cs typeface="Times New Roman" panose="02020603050405020304" pitchFamily="18" charset="0"/>
              </a:rPr>
              <a:t> </a:t>
            </a:r>
            <a:r>
              <a:rPr lang="nl-BE" sz="1800" dirty="0" err="1">
                <a:latin typeface="+mj-lt"/>
                <a:cs typeface="Times New Roman" panose="02020603050405020304" pitchFamily="18" charset="0"/>
              </a:rPr>
              <a:t>government</a:t>
            </a:r>
            <a:r>
              <a:rPr lang="nl-BE" sz="1800" dirty="0">
                <a:latin typeface="+mj-lt"/>
                <a:cs typeface="Times New Roman" panose="02020603050405020304" pitchFamily="18" charset="0"/>
              </a:rPr>
              <a:t>, experts </a:t>
            </a:r>
            <a:r>
              <a:rPr lang="nl-BE" sz="1800" dirty="0" err="1">
                <a:latin typeface="+mj-lt"/>
                <a:cs typeface="Times New Roman" panose="02020603050405020304" pitchFamily="18" charset="0"/>
              </a:rPr>
              <a:t>and</a:t>
            </a:r>
            <a:r>
              <a:rPr lang="nl-BE" sz="1800" dirty="0">
                <a:latin typeface="+mj-lt"/>
                <a:cs typeface="Times New Roman" panose="02020603050405020304" pitchFamily="18" charset="0"/>
              </a:rPr>
              <a:t> </a:t>
            </a:r>
            <a:r>
              <a:rPr lang="nl-BE" sz="1800" dirty="0" err="1">
                <a:latin typeface="+mj-lt"/>
                <a:cs typeface="Times New Roman" panose="02020603050405020304" pitchFamily="18" charset="0"/>
              </a:rPr>
              <a:t>civil</a:t>
            </a:r>
            <a:r>
              <a:rPr lang="nl-BE" sz="1800" dirty="0">
                <a:latin typeface="+mj-lt"/>
                <a:cs typeface="Times New Roman" panose="02020603050405020304" pitchFamily="18" charset="0"/>
              </a:rPr>
              <a:t> society</a:t>
            </a:r>
          </a:p>
          <a:p>
            <a:pPr marL="380990" indent="-380990" algn="just">
              <a:buFontTx/>
              <a:buChar char="-"/>
            </a:pPr>
            <a:r>
              <a:rPr lang="nl-BE" sz="1800" dirty="0">
                <a:latin typeface="+mj-lt"/>
                <a:cs typeface="Times New Roman" panose="02020603050405020304" pitchFamily="18" charset="0"/>
              </a:rPr>
              <a:t>In 2003 </a:t>
            </a:r>
            <a:r>
              <a:rPr lang="nl-BE" sz="1800" dirty="0" err="1">
                <a:latin typeface="+mj-lt"/>
                <a:cs typeface="Times New Roman" panose="02020603050405020304" pitchFamily="18" charset="0"/>
              </a:rPr>
              <a:t>established</a:t>
            </a:r>
            <a:r>
              <a:rPr lang="nl-BE" sz="1800" dirty="0">
                <a:latin typeface="+mj-lt"/>
                <a:cs typeface="Times New Roman" panose="02020603050405020304" pitchFamily="18" charset="0"/>
              </a:rPr>
              <a:t> </a:t>
            </a:r>
            <a:r>
              <a:rPr lang="nl-BE" sz="1800" dirty="0" err="1">
                <a:latin typeface="+mj-lt"/>
                <a:cs typeface="Times New Roman" panose="02020603050405020304" pitchFamily="18" charset="0"/>
              </a:rPr>
              <a:t>within</a:t>
            </a:r>
            <a:r>
              <a:rPr lang="nl-BE" sz="1800" dirty="0">
                <a:latin typeface="+mj-lt"/>
                <a:cs typeface="Times New Roman" panose="02020603050405020304" pitchFamily="18" charset="0"/>
              </a:rPr>
              <a:t> </a:t>
            </a:r>
            <a:r>
              <a:rPr lang="nl-BE" sz="1800" dirty="0" err="1">
                <a:latin typeface="+mj-lt"/>
                <a:cs typeface="Times New Roman" panose="02020603050405020304" pitchFamily="18" charset="0"/>
              </a:rPr>
              <a:t>the</a:t>
            </a:r>
            <a:r>
              <a:rPr lang="nl-BE" sz="1800" dirty="0">
                <a:latin typeface="+mj-lt"/>
                <a:cs typeface="Times New Roman" panose="02020603050405020304" pitchFamily="18" charset="0"/>
              </a:rPr>
              <a:t> Department </a:t>
            </a:r>
            <a:r>
              <a:rPr lang="nl-BE" sz="1800" dirty="0" err="1">
                <a:latin typeface="+mj-lt"/>
                <a:cs typeface="Times New Roman" panose="02020603050405020304" pitchFamily="18" charset="0"/>
              </a:rPr>
              <a:t>Chancellary</a:t>
            </a:r>
            <a:r>
              <a:rPr lang="nl-BE" sz="1800" dirty="0">
                <a:latin typeface="+mj-lt"/>
                <a:cs typeface="Times New Roman" panose="02020603050405020304" pitchFamily="18" charset="0"/>
              </a:rPr>
              <a:t> </a:t>
            </a:r>
            <a:r>
              <a:rPr lang="nl-BE" sz="1800" dirty="0" err="1">
                <a:latin typeface="+mj-lt"/>
                <a:cs typeface="Times New Roman" panose="02020603050405020304" pitchFamily="18" charset="0"/>
              </a:rPr>
              <a:t>and</a:t>
            </a:r>
            <a:r>
              <a:rPr lang="nl-BE" sz="1800" dirty="0">
                <a:latin typeface="+mj-lt"/>
                <a:cs typeface="Times New Roman" panose="02020603050405020304" pitchFamily="18" charset="0"/>
              </a:rPr>
              <a:t> </a:t>
            </a:r>
            <a:r>
              <a:rPr lang="nl-BE" sz="1800" dirty="0" err="1">
                <a:latin typeface="+mj-lt"/>
                <a:cs typeface="Times New Roman" panose="02020603050405020304" pitchFamily="18" charset="0"/>
              </a:rPr>
              <a:t>Foreign</a:t>
            </a:r>
            <a:r>
              <a:rPr lang="nl-BE" sz="1800" dirty="0">
                <a:latin typeface="+mj-lt"/>
                <a:cs typeface="Times New Roman" panose="02020603050405020304" pitchFamily="18" charset="0"/>
              </a:rPr>
              <a:t> </a:t>
            </a:r>
            <a:r>
              <a:rPr lang="nl-BE" sz="1800" dirty="0" err="1">
                <a:latin typeface="+mj-lt"/>
                <a:cs typeface="Times New Roman" panose="02020603050405020304" pitchFamily="18" charset="0"/>
              </a:rPr>
              <a:t>Affairs</a:t>
            </a:r>
            <a:endParaRPr lang="nl-BE" sz="1800" dirty="0">
              <a:latin typeface="+mj-lt"/>
              <a:cs typeface="Times New Roman" panose="02020603050405020304" pitchFamily="18" charset="0"/>
            </a:endParaRPr>
          </a:p>
          <a:p>
            <a:pPr marL="380990" indent="-380990" algn="just">
              <a:buFontTx/>
              <a:buChar char="-"/>
            </a:pPr>
            <a:r>
              <a:rPr lang="nl-BE" sz="1800" dirty="0">
                <a:latin typeface="+mj-lt"/>
                <a:cs typeface="Times New Roman" panose="02020603050405020304" pitchFamily="18" charset="0"/>
              </a:rPr>
              <a:t>21 members </a:t>
            </a:r>
            <a:r>
              <a:rPr lang="nl-BE" sz="1800" dirty="0" err="1">
                <a:latin typeface="+mj-lt"/>
                <a:cs typeface="Times New Roman" panose="02020603050405020304" pitchFamily="18" charset="0"/>
              </a:rPr>
              <a:t>from</a:t>
            </a:r>
            <a:r>
              <a:rPr lang="nl-BE" sz="1800" dirty="0">
                <a:latin typeface="+mj-lt"/>
                <a:cs typeface="Times New Roman" panose="02020603050405020304" pitchFamily="18" charset="0"/>
              </a:rPr>
              <a:t> different </a:t>
            </a:r>
            <a:r>
              <a:rPr lang="nl-BE" sz="1800" dirty="0" err="1">
                <a:latin typeface="+mj-lt"/>
                <a:cs typeface="Times New Roman" panose="02020603050405020304" pitchFamily="18" charset="0"/>
              </a:rPr>
              <a:t>domains</a:t>
            </a:r>
            <a:r>
              <a:rPr lang="nl-BE" sz="1800" dirty="0">
                <a:latin typeface="+mj-lt"/>
                <a:cs typeface="Times New Roman" panose="02020603050405020304" pitchFamily="18" charset="0"/>
              </a:rPr>
              <a:t> </a:t>
            </a:r>
          </a:p>
          <a:p>
            <a:pPr marL="380990" indent="-380990" algn="just">
              <a:buFontTx/>
              <a:buChar char="-"/>
            </a:pPr>
            <a:r>
              <a:rPr lang="en-US" sz="1800" dirty="0">
                <a:latin typeface="+mj-lt"/>
                <a:cs typeface="Times New Roman" panose="02020603050405020304" pitchFamily="18" charset="0"/>
              </a:rPr>
              <a:t>Policy advice, liaison function, provision of information</a:t>
            </a:r>
            <a:endParaRPr lang="nl-BE" sz="1800" dirty="0">
              <a:latin typeface="+mj-lt"/>
              <a:cs typeface="Times New Roman" panose="02020603050405020304" pitchFamily="18" charset="0"/>
            </a:endParaRPr>
          </a:p>
        </p:txBody>
      </p:sp>
      <p:pic>
        <p:nvPicPr>
          <p:cNvPr id="15" name="Afbeelding 14" descr="Afbeelding met persoon, kleding, Menselijk gezicht, glimlach&#10;&#10;Automatisch gegenereerde beschrijving">
            <a:extLst>
              <a:ext uri="{FF2B5EF4-FFF2-40B4-BE49-F238E27FC236}">
                <a16:creationId xmlns:a16="http://schemas.microsoft.com/office/drawing/2014/main" id="{56C8F940-9F2A-66E3-5D9F-A829805054B9}"/>
              </a:ext>
            </a:extLst>
          </p:cNvPr>
          <p:cNvPicPr>
            <a:picLocks noChangeAspect="1"/>
          </p:cNvPicPr>
          <p:nvPr/>
        </p:nvPicPr>
        <p:blipFill rotWithShape="1">
          <a:blip r:embed="rId3">
            <a:extLst>
              <a:ext uri="{28A0092B-C50C-407E-A947-70E740481C1C}">
                <a14:useLocalDpi xmlns:a14="http://schemas.microsoft.com/office/drawing/2010/main" val="0"/>
              </a:ext>
            </a:extLst>
          </a:blip>
          <a:srcRect b="-898"/>
          <a:stretch/>
        </p:blipFill>
        <p:spPr>
          <a:xfrm flipH="1">
            <a:off x="3423" y="3977763"/>
            <a:ext cx="1653005" cy="2549963"/>
          </a:xfrm>
          <a:prstGeom prst="rect">
            <a:avLst/>
          </a:prstGeom>
        </p:spPr>
      </p:pic>
      <p:pic>
        <p:nvPicPr>
          <p:cNvPr id="16" name="Afbeelding 15" descr="Afbeelding met kleding, Menselijk gezicht, persoon, Blazer&#10;&#10;Automatisch gegenereerde beschrijving">
            <a:extLst>
              <a:ext uri="{FF2B5EF4-FFF2-40B4-BE49-F238E27FC236}">
                <a16:creationId xmlns:a16="http://schemas.microsoft.com/office/drawing/2014/main" id="{2A948B81-3176-0CA0-875B-DFA0B9344B2D}"/>
              </a:ext>
            </a:extLst>
          </p:cNvPr>
          <p:cNvPicPr>
            <a:picLocks noChangeAspect="1"/>
          </p:cNvPicPr>
          <p:nvPr/>
        </p:nvPicPr>
        <p:blipFill rotWithShape="1">
          <a:blip r:embed="rId4">
            <a:extLst>
              <a:ext uri="{28A0092B-C50C-407E-A947-70E740481C1C}">
                <a14:useLocalDpi xmlns:a14="http://schemas.microsoft.com/office/drawing/2010/main" val="0"/>
              </a:ext>
            </a:extLst>
          </a:blip>
          <a:srcRect b="1213"/>
          <a:stretch/>
        </p:blipFill>
        <p:spPr>
          <a:xfrm>
            <a:off x="2289915" y="3522441"/>
            <a:ext cx="2023740" cy="2999264"/>
          </a:xfrm>
          <a:prstGeom prst="rect">
            <a:avLst/>
          </a:prstGeom>
        </p:spPr>
      </p:pic>
      <p:pic>
        <p:nvPicPr>
          <p:cNvPr id="17" name="Afbeelding 16" descr="Afbeelding met kleding, Menselijk gezicht, persoon, overhemd&#10;&#10;Automatisch gegenereerde beschrijving">
            <a:extLst>
              <a:ext uri="{FF2B5EF4-FFF2-40B4-BE49-F238E27FC236}">
                <a16:creationId xmlns:a16="http://schemas.microsoft.com/office/drawing/2014/main" id="{79D3EE5E-E2C8-03EB-FE12-3F233E226A8E}"/>
              </a:ext>
            </a:extLst>
          </p:cNvPr>
          <p:cNvPicPr>
            <a:picLocks noChangeAspect="1"/>
          </p:cNvPicPr>
          <p:nvPr/>
        </p:nvPicPr>
        <p:blipFill rotWithShape="1">
          <a:blip r:embed="rId5">
            <a:extLst>
              <a:ext uri="{28A0092B-C50C-407E-A947-70E740481C1C}">
                <a14:useLocalDpi xmlns:a14="http://schemas.microsoft.com/office/drawing/2010/main" val="0"/>
              </a:ext>
            </a:extLst>
          </a:blip>
          <a:srcRect b="3786"/>
          <a:stretch/>
        </p:blipFill>
        <p:spPr>
          <a:xfrm>
            <a:off x="1564268" y="3745944"/>
            <a:ext cx="1920283" cy="2770961"/>
          </a:xfrm>
          <a:prstGeom prst="rect">
            <a:avLst/>
          </a:prstGeom>
        </p:spPr>
      </p:pic>
      <p:pic>
        <p:nvPicPr>
          <p:cNvPr id="18" name="Afbeelding 17" descr="Afbeelding met persoon, glimlach, Menselijk gezicht, kleding&#10;&#10;Automatisch gegenereerde beschrijving">
            <a:extLst>
              <a:ext uri="{FF2B5EF4-FFF2-40B4-BE49-F238E27FC236}">
                <a16:creationId xmlns:a16="http://schemas.microsoft.com/office/drawing/2014/main" id="{E3C14891-D35D-8474-3B9A-F1DDD43DF7C8}"/>
              </a:ext>
            </a:extLst>
          </p:cNvPr>
          <p:cNvPicPr>
            <a:picLocks noChangeAspect="1"/>
          </p:cNvPicPr>
          <p:nvPr/>
        </p:nvPicPr>
        <p:blipFill rotWithShape="1">
          <a:blip r:embed="rId6">
            <a:extLst>
              <a:ext uri="{28A0092B-C50C-407E-A947-70E740481C1C}">
                <a14:useLocalDpi xmlns:a14="http://schemas.microsoft.com/office/drawing/2010/main" val="0"/>
              </a:ext>
            </a:extLst>
          </a:blip>
          <a:srcRect b="14639"/>
          <a:stretch/>
        </p:blipFill>
        <p:spPr>
          <a:xfrm>
            <a:off x="3107883" y="3630753"/>
            <a:ext cx="2248956" cy="2880000"/>
          </a:xfrm>
          <a:prstGeom prst="rect">
            <a:avLst/>
          </a:prstGeom>
        </p:spPr>
      </p:pic>
      <p:pic>
        <p:nvPicPr>
          <p:cNvPr id="19" name="Afbeelding 18" descr="Afbeelding met person, persoon, donker&#10;&#10;Automatisch gegenereerde beschrijving">
            <a:extLst>
              <a:ext uri="{FF2B5EF4-FFF2-40B4-BE49-F238E27FC236}">
                <a16:creationId xmlns:a16="http://schemas.microsoft.com/office/drawing/2014/main" id="{254A0A80-1DA4-D926-DD1D-E2E2F6D8601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601894" y="3239223"/>
            <a:ext cx="1919808" cy="2880000"/>
          </a:xfrm>
          <a:prstGeom prst="rect">
            <a:avLst/>
          </a:prstGeom>
        </p:spPr>
      </p:pic>
      <p:pic>
        <p:nvPicPr>
          <p:cNvPr id="20" name="Afbeelding 19" descr="Afbeelding met persoon, person, hand&#10;&#10;Automatisch gegenereerde beschrijving">
            <a:extLst>
              <a:ext uri="{FF2B5EF4-FFF2-40B4-BE49-F238E27FC236}">
                <a16:creationId xmlns:a16="http://schemas.microsoft.com/office/drawing/2014/main" id="{4D960A36-F69A-0312-D333-52544FF044A2}"/>
              </a:ext>
            </a:extLst>
          </p:cNvPr>
          <p:cNvPicPr>
            <a:picLocks noChangeAspect="1"/>
          </p:cNvPicPr>
          <p:nvPr/>
        </p:nvPicPr>
        <p:blipFill rotWithShape="1">
          <a:blip r:embed="rId8">
            <a:extLst>
              <a:ext uri="{28A0092B-C50C-407E-A947-70E740481C1C}">
                <a14:useLocalDpi xmlns:a14="http://schemas.microsoft.com/office/drawing/2010/main" val="0"/>
              </a:ext>
            </a:extLst>
          </a:blip>
          <a:srcRect b="9314"/>
          <a:stretch/>
        </p:blipFill>
        <p:spPr>
          <a:xfrm>
            <a:off x="10246984" y="3504348"/>
            <a:ext cx="2219277" cy="3018853"/>
          </a:xfrm>
          <a:prstGeom prst="rect">
            <a:avLst/>
          </a:prstGeom>
        </p:spPr>
      </p:pic>
      <p:pic>
        <p:nvPicPr>
          <p:cNvPr id="21" name="Afbeelding 20" descr="Afbeelding met Menselijk gezicht, persoon, kleding, Blazer&#10;&#10;Automatisch gegenereerde beschrijving">
            <a:extLst>
              <a:ext uri="{FF2B5EF4-FFF2-40B4-BE49-F238E27FC236}">
                <a16:creationId xmlns:a16="http://schemas.microsoft.com/office/drawing/2014/main" id="{51A45D29-5077-2C65-B5BC-BD007B4F80A1}"/>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765513" y="3614723"/>
            <a:ext cx="1815823" cy="2741221"/>
          </a:xfrm>
          <a:prstGeom prst="rect">
            <a:avLst/>
          </a:prstGeom>
        </p:spPr>
      </p:pic>
      <p:pic>
        <p:nvPicPr>
          <p:cNvPr id="22" name="Afbeelding 21" descr="Afbeelding met Menselijk gezicht, persoon, kleding, glimlach&#10;&#10;Automatisch gegenereerde beschrijving">
            <a:extLst>
              <a:ext uri="{FF2B5EF4-FFF2-40B4-BE49-F238E27FC236}">
                <a16:creationId xmlns:a16="http://schemas.microsoft.com/office/drawing/2014/main" id="{29DCE3BB-B680-4D57-8A20-602C3A6B1399}"/>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914170" y="3743691"/>
            <a:ext cx="1532656" cy="2117812"/>
          </a:xfrm>
          <a:prstGeom prst="rect">
            <a:avLst/>
          </a:prstGeom>
        </p:spPr>
      </p:pic>
      <p:pic>
        <p:nvPicPr>
          <p:cNvPr id="23" name="Afbeelding 22" descr="Afbeelding met persoon, poseren, donker&#10;&#10;Automatisch gegenereerde beschrijving">
            <a:extLst>
              <a:ext uri="{FF2B5EF4-FFF2-40B4-BE49-F238E27FC236}">
                <a16:creationId xmlns:a16="http://schemas.microsoft.com/office/drawing/2014/main" id="{6C0BC281-D547-B526-744E-6047A69A4E31}"/>
              </a:ext>
            </a:extLst>
          </p:cNvPr>
          <p:cNvPicPr>
            <a:picLocks noChangeAspect="1"/>
          </p:cNvPicPr>
          <p:nvPr/>
        </p:nvPicPr>
        <p:blipFill rotWithShape="1">
          <a:blip r:embed="rId11">
            <a:extLst>
              <a:ext uri="{28A0092B-C50C-407E-A947-70E740481C1C}">
                <a14:useLocalDpi xmlns:a14="http://schemas.microsoft.com/office/drawing/2010/main" val="0"/>
              </a:ext>
            </a:extLst>
          </a:blip>
          <a:srcRect b="10391"/>
          <a:stretch/>
        </p:blipFill>
        <p:spPr>
          <a:xfrm>
            <a:off x="8940401" y="4083962"/>
            <a:ext cx="1815823" cy="2440460"/>
          </a:xfrm>
          <a:prstGeom prst="rect">
            <a:avLst/>
          </a:prstGeom>
        </p:spPr>
      </p:pic>
      <p:pic>
        <p:nvPicPr>
          <p:cNvPr id="24" name="Picture 33">
            <a:extLst>
              <a:ext uri="{FF2B5EF4-FFF2-40B4-BE49-F238E27FC236}">
                <a16:creationId xmlns:a16="http://schemas.microsoft.com/office/drawing/2014/main" id="{B05535A7-2D5C-70B4-3DDB-0C77E2D2FA40}"/>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b="14212"/>
          <a:stretch/>
        </p:blipFill>
        <p:spPr bwMode="auto">
          <a:xfrm>
            <a:off x="7130376" y="3983490"/>
            <a:ext cx="1977336" cy="2540932"/>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31">
            <a:extLst>
              <a:ext uri="{FF2B5EF4-FFF2-40B4-BE49-F238E27FC236}">
                <a16:creationId xmlns:a16="http://schemas.microsoft.com/office/drawing/2014/main" id="{58732BCF-056F-56A4-9A43-ABAAAFDA6D97}"/>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b="9981"/>
          <a:stretch/>
        </p:blipFill>
        <p:spPr bwMode="auto">
          <a:xfrm>
            <a:off x="3851972" y="3513128"/>
            <a:ext cx="2233973" cy="3008372"/>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30">
            <a:extLst>
              <a:ext uri="{FF2B5EF4-FFF2-40B4-BE49-F238E27FC236}">
                <a16:creationId xmlns:a16="http://schemas.microsoft.com/office/drawing/2014/main" id="{8C942151-E739-54FF-4284-4E2F643786A4}"/>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b="3601"/>
          <a:stretch/>
        </p:blipFill>
        <p:spPr bwMode="auto">
          <a:xfrm>
            <a:off x="1152501" y="4060246"/>
            <a:ext cx="1706025" cy="2463437"/>
          </a:xfrm>
          <a:prstGeom prst="rect">
            <a:avLst/>
          </a:prstGeom>
          <a:noFill/>
          <a:extLst>
            <a:ext uri="{909E8E84-426E-40DD-AFC4-6F175D3DCCD1}">
              <a14:hiddenFill xmlns:a14="http://schemas.microsoft.com/office/drawing/2010/main">
                <a:solidFill>
                  <a:srgbClr val="FFFFFF"/>
                </a:solidFill>
              </a14:hiddenFill>
            </a:ext>
          </a:extLst>
        </p:spPr>
      </p:pic>
      <p:pic>
        <p:nvPicPr>
          <p:cNvPr id="27" name="Afbeelding 26" descr="Afbeelding met Menselijk gezicht, kleding, persoon, glimlach&#10;&#10;Automatisch gegenereerde beschrijving">
            <a:extLst>
              <a:ext uri="{FF2B5EF4-FFF2-40B4-BE49-F238E27FC236}">
                <a16:creationId xmlns:a16="http://schemas.microsoft.com/office/drawing/2014/main" id="{F9B1C608-4CDF-9947-B7F8-D5255E0A2887}"/>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5928115" y="4105275"/>
            <a:ext cx="1795589" cy="2422451"/>
          </a:xfrm>
          <a:prstGeom prst="rect">
            <a:avLst/>
          </a:prstGeom>
        </p:spPr>
      </p:pic>
      <p:pic>
        <p:nvPicPr>
          <p:cNvPr id="28" name="Afbeelding 27" descr="Afbeelding met Modeaccessoire, ketting, Menselijk gezicht, persoon&#10;&#10;Automatisch gegenereerde beschrijving">
            <a:extLst>
              <a:ext uri="{FF2B5EF4-FFF2-40B4-BE49-F238E27FC236}">
                <a16:creationId xmlns:a16="http://schemas.microsoft.com/office/drawing/2014/main" id="{A7C92530-B749-2952-FAD3-96686D9A7B4C}"/>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5249415" y="3980685"/>
            <a:ext cx="1475571" cy="2540124"/>
          </a:xfrm>
          <a:prstGeom prst="rect">
            <a:avLst/>
          </a:prstGeom>
        </p:spPr>
      </p:pic>
      <p:pic>
        <p:nvPicPr>
          <p:cNvPr id="29" name="Afbeelding 28" descr="Afbeelding met kleding, persoon, Menselijk gezicht, boord&#10;&#10;Automatisch gegenereerde beschrijving">
            <a:extLst>
              <a:ext uri="{FF2B5EF4-FFF2-40B4-BE49-F238E27FC236}">
                <a16:creationId xmlns:a16="http://schemas.microsoft.com/office/drawing/2014/main" id="{973F84B1-69B8-7D15-C00F-C94BDECA8688}"/>
              </a:ext>
            </a:extLst>
          </p:cNvPr>
          <p:cNvPicPr>
            <a:picLocks noChangeAspect="1"/>
          </p:cNvPicPr>
          <p:nvPr/>
        </p:nvPicPr>
        <p:blipFill rotWithShape="1">
          <a:blip r:embed="rId17">
            <a:extLst>
              <a:ext uri="{28A0092B-C50C-407E-A947-70E740481C1C}">
                <a14:useLocalDpi xmlns:a14="http://schemas.microsoft.com/office/drawing/2010/main" val="0"/>
              </a:ext>
            </a:extLst>
          </a:blip>
          <a:srcRect b="3981"/>
          <a:stretch/>
        </p:blipFill>
        <p:spPr>
          <a:xfrm>
            <a:off x="719410" y="4523145"/>
            <a:ext cx="1555647" cy="2001659"/>
          </a:xfrm>
          <a:prstGeom prst="rect">
            <a:avLst/>
          </a:prstGeom>
        </p:spPr>
      </p:pic>
      <p:pic>
        <p:nvPicPr>
          <p:cNvPr id="62" name="Afbeelding 61" descr="Afbeelding met Menselijk gezicht, kleding, persoon, glimlach&#10;&#10;Automatisch gegenereerde beschrijving">
            <a:extLst>
              <a:ext uri="{FF2B5EF4-FFF2-40B4-BE49-F238E27FC236}">
                <a16:creationId xmlns:a16="http://schemas.microsoft.com/office/drawing/2014/main" id="{16906122-67BB-C965-DD35-06B3DD25AAEC}"/>
              </a:ext>
            </a:extLst>
          </p:cNvPr>
          <p:cNvPicPr>
            <a:picLocks noChangeAspect="1"/>
          </p:cNvPicPr>
          <p:nvPr/>
        </p:nvPicPr>
        <p:blipFill rotWithShape="1">
          <a:blip r:embed="rId18">
            <a:extLst>
              <a:ext uri="{28A0092B-C50C-407E-A947-70E740481C1C}">
                <a14:useLocalDpi xmlns:a14="http://schemas.microsoft.com/office/drawing/2010/main" val="0"/>
              </a:ext>
            </a:extLst>
          </a:blip>
          <a:srcRect b="15608"/>
          <a:stretch/>
        </p:blipFill>
        <p:spPr>
          <a:xfrm>
            <a:off x="8265832" y="4421274"/>
            <a:ext cx="1751291" cy="2105584"/>
          </a:xfrm>
          <a:prstGeom prst="rect">
            <a:avLst/>
          </a:prstGeom>
        </p:spPr>
      </p:pic>
    </p:spTree>
    <p:extLst>
      <p:ext uri="{BB962C8B-B14F-4D97-AF65-F5344CB8AC3E}">
        <p14:creationId xmlns:p14="http://schemas.microsoft.com/office/powerpoint/2010/main" val="10848543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F51D95A7-0930-F68C-5C00-9C7A1E0EBB38}"/>
              </a:ext>
            </a:extLst>
          </p:cNvPr>
          <p:cNvSpPr>
            <a:spLocks noGrp="1"/>
          </p:cNvSpPr>
          <p:nvPr>
            <p:ph type="subTitle" idx="10"/>
          </p:nvPr>
        </p:nvSpPr>
        <p:spPr>
          <a:xfrm>
            <a:off x="838200" y="486794"/>
            <a:ext cx="5797550" cy="384721"/>
          </a:xfrm>
        </p:spPr>
        <p:txBody>
          <a:bodyPr/>
          <a:lstStyle/>
          <a:p>
            <a:r>
              <a:rPr lang="en-US" dirty="0">
                <a:latin typeface="Sofia Pro"/>
              </a:rPr>
              <a:t>2023 Ocean Decade actions</a:t>
            </a:r>
            <a:endParaRPr lang="en-US" dirty="0"/>
          </a:p>
        </p:txBody>
      </p:sp>
      <p:sp>
        <p:nvSpPr>
          <p:cNvPr id="3" name="Content Placeholder 2">
            <a:extLst>
              <a:ext uri="{FF2B5EF4-FFF2-40B4-BE49-F238E27FC236}">
                <a16:creationId xmlns:a16="http://schemas.microsoft.com/office/drawing/2014/main" id="{31A5E9F6-EFFD-61E9-29A3-FBE14A026E58}"/>
              </a:ext>
            </a:extLst>
          </p:cNvPr>
          <p:cNvSpPr>
            <a:spLocks noGrp="1"/>
          </p:cNvSpPr>
          <p:nvPr>
            <p:ph idx="1"/>
          </p:nvPr>
        </p:nvSpPr>
        <p:spPr>
          <a:xfrm>
            <a:off x="838200" y="1872047"/>
            <a:ext cx="10515600" cy="3925437"/>
          </a:xfrm>
        </p:spPr>
        <p:txBody>
          <a:bodyPr>
            <a:normAutofit/>
          </a:bodyPr>
          <a:lstStyle/>
          <a:p>
            <a:pPr marL="279400" indent="-285750" algn="just">
              <a:buFont typeface="Arial" panose="020B0604020202020204" pitchFamily="34" charset="0"/>
              <a:buChar char="•"/>
            </a:pPr>
            <a:r>
              <a:rPr lang="en-US" dirty="0" err="1"/>
              <a:t>ASPnet</a:t>
            </a:r>
            <a:r>
              <a:rPr lang="en-US" dirty="0"/>
              <a:t> member schools endorse </a:t>
            </a:r>
            <a:r>
              <a:rPr lang="en-US" dirty="0" err="1"/>
              <a:t>Unesco's</a:t>
            </a:r>
            <a:r>
              <a:rPr lang="en-US" dirty="0"/>
              <a:t> mission and working toward the Sustainable Development Goals</a:t>
            </a:r>
          </a:p>
          <a:p>
            <a:pPr marL="279400" indent="-285750" algn="just">
              <a:buFont typeface="Arial" panose="020B0604020202020204" pitchFamily="34" charset="0"/>
              <a:buChar char="•"/>
            </a:pPr>
            <a:r>
              <a:rPr lang="en-US" dirty="0"/>
              <a:t>Strong focus on 'Education for Sustainable Development’, 'Global Citizenship Education’ and ‘(cultural) diversity’</a:t>
            </a:r>
          </a:p>
          <a:p>
            <a:pPr marL="279400" indent="-285750">
              <a:buFont typeface="Arial" panose="020B0604020202020204" pitchFamily="34" charset="0"/>
              <a:buChar char="•"/>
            </a:pPr>
            <a:r>
              <a:rPr lang="en-US" dirty="0">
                <a:latin typeface="+mj-lt"/>
              </a:rPr>
              <a:t>Four meetings / year:</a:t>
            </a:r>
          </a:p>
          <a:p>
            <a:pPr marL="1485900" lvl="2" indent="-342900" algn="just">
              <a:lnSpc>
                <a:spcPct val="107000"/>
              </a:lnSpc>
              <a:buFont typeface="Calibri" panose="020F0502020204030204" pitchFamily="34" charset="0"/>
              <a:buChar char="-"/>
            </a:pPr>
            <a:r>
              <a:rPr lang="en-US" sz="1600" dirty="0">
                <a:effectLst/>
                <a:latin typeface="+mj-lt"/>
                <a:ea typeface="Times New Roman" panose="02020603050405020304" pitchFamily="18" charset="0"/>
                <a:cs typeface="Times New Roman" panose="02020603050405020304" pitchFamily="18" charset="0"/>
              </a:rPr>
              <a:t>Two sessions focus on exchange and capacity building for teachers and principals, with inspiring speakers and engaging discussions.</a:t>
            </a:r>
            <a:endParaRPr lang="nl-BE" sz="1600" dirty="0">
              <a:effectLst/>
              <a:latin typeface="+mj-lt"/>
              <a:ea typeface="Times New Roman" panose="02020603050405020304" pitchFamily="18" charset="0"/>
              <a:cs typeface="Times New Roman" panose="02020603050405020304" pitchFamily="18" charset="0"/>
            </a:endParaRPr>
          </a:p>
          <a:p>
            <a:pPr marL="1485900" lvl="2" indent="-342900" algn="just">
              <a:lnSpc>
                <a:spcPct val="107000"/>
              </a:lnSpc>
              <a:buFont typeface="Calibri" panose="020F0502020204030204" pitchFamily="34" charset="0"/>
              <a:buChar char="-"/>
            </a:pPr>
            <a:r>
              <a:rPr lang="en-US" sz="1600" dirty="0">
                <a:effectLst/>
                <a:latin typeface="+mj-lt"/>
                <a:ea typeface="Times New Roman" panose="02020603050405020304" pitchFamily="18" charset="0"/>
                <a:cs typeface="Times New Roman" panose="02020603050405020304" pitchFamily="18" charset="0"/>
              </a:rPr>
              <a:t>At one meeting, students also participate, who then all get to choose together which Sustainable Development Goal the Unesco schools will work on for the next school year.</a:t>
            </a:r>
            <a:endParaRPr lang="nl-BE" sz="1600" dirty="0">
              <a:effectLst/>
              <a:latin typeface="+mj-lt"/>
              <a:ea typeface="Times New Roman" panose="02020603050405020304" pitchFamily="18" charset="0"/>
              <a:cs typeface="Times New Roman" panose="02020603050405020304" pitchFamily="18" charset="0"/>
            </a:endParaRPr>
          </a:p>
          <a:p>
            <a:pPr marL="1485900" lvl="2" indent="-342900" algn="just">
              <a:lnSpc>
                <a:spcPct val="107000"/>
              </a:lnSpc>
              <a:spcAft>
                <a:spcPts val="800"/>
              </a:spcAft>
              <a:buFont typeface="Calibri" panose="020F0502020204030204" pitchFamily="34" charset="0"/>
              <a:buChar char="-"/>
            </a:pPr>
            <a:r>
              <a:rPr lang="en-US" sz="1600" dirty="0">
                <a:effectLst/>
                <a:latin typeface="+mj-lt"/>
                <a:ea typeface="Times New Roman" panose="02020603050405020304" pitchFamily="18" charset="0"/>
                <a:cs typeface="Times New Roman" panose="02020603050405020304" pitchFamily="18" charset="0"/>
              </a:rPr>
              <a:t>At the end of the school year, the schools present the activities they organized during the previous year to each other and to the outside world.</a:t>
            </a:r>
            <a:endParaRPr lang="nl-BE" sz="1600" dirty="0">
              <a:effectLst/>
              <a:latin typeface="+mj-lt"/>
              <a:ea typeface="Times New Roman" panose="02020603050405020304" pitchFamily="18" charset="0"/>
              <a:cs typeface="Times New Roman" panose="02020603050405020304" pitchFamily="18" charset="0"/>
            </a:endParaRPr>
          </a:p>
          <a:p>
            <a:pPr marL="279400" indent="-285750">
              <a:buFont typeface="Arial" panose="020B0604020202020204" pitchFamily="34" charset="0"/>
              <a:buChar char="•"/>
            </a:pPr>
            <a:endParaRPr lang="en-US" sz="1600" dirty="0"/>
          </a:p>
        </p:txBody>
      </p:sp>
      <p:sp>
        <p:nvSpPr>
          <p:cNvPr id="4" name="Title 3">
            <a:extLst>
              <a:ext uri="{FF2B5EF4-FFF2-40B4-BE49-F238E27FC236}">
                <a16:creationId xmlns:a16="http://schemas.microsoft.com/office/drawing/2014/main" id="{99F65DCD-0AB8-5EB4-D9F9-6D40F3D337E7}"/>
              </a:ext>
            </a:extLst>
          </p:cNvPr>
          <p:cNvSpPr>
            <a:spLocks noGrp="1"/>
          </p:cNvSpPr>
          <p:nvPr>
            <p:ph type="title"/>
          </p:nvPr>
        </p:nvSpPr>
        <p:spPr/>
        <p:txBody>
          <a:bodyPr/>
          <a:lstStyle/>
          <a:p>
            <a:r>
              <a:rPr lang="en-US" dirty="0"/>
              <a:t>UNESCO Associated Schools Network</a:t>
            </a:r>
          </a:p>
        </p:txBody>
      </p:sp>
      <p:pic>
        <p:nvPicPr>
          <p:cNvPr id="8" name="Afbeelding 7">
            <a:extLst>
              <a:ext uri="{FF2B5EF4-FFF2-40B4-BE49-F238E27FC236}">
                <a16:creationId xmlns:a16="http://schemas.microsoft.com/office/drawing/2014/main" id="{9CDE4BB1-C6B2-1E70-257E-DEE2340384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3339447"/>
            <a:ext cx="1505371" cy="2122087"/>
          </a:xfrm>
          <a:prstGeom prst="rect">
            <a:avLst/>
          </a:prstGeom>
        </p:spPr>
      </p:pic>
    </p:spTree>
    <p:extLst>
      <p:ext uri="{BB962C8B-B14F-4D97-AF65-F5344CB8AC3E}">
        <p14:creationId xmlns:p14="http://schemas.microsoft.com/office/powerpoint/2010/main" val="2718912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F51D95A7-0930-F68C-5C00-9C7A1E0EBB38}"/>
              </a:ext>
            </a:extLst>
          </p:cNvPr>
          <p:cNvSpPr>
            <a:spLocks noGrp="1"/>
          </p:cNvSpPr>
          <p:nvPr>
            <p:ph type="subTitle" idx="10"/>
          </p:nvPr>
        </p:nvSpPr>
        <p:spPr/>
        <p:txBody>
          <a:bodyPr/>
          <a:lstStyle/>
          <a:p>
            <a:r>
              <a:rPr lang="en-US">
                <a:latin typeface="Sofia Pro"/>
              </a:rPr>
              <a:t>2023 Ocean Decade actions</a:t>
            </a:r>
            <a:endParaRPr lang="en-US"/>
          </a:p>
        </p:txBody>
      </p:sp>
      <p:sp>
        <p:nvSpPr>
          <p:cNvPr id="3" name="Content Placeholder 2">
            <a:extLst>
              <a:ext uri="{FF2B5EF4-FFF2-40B4-BE49-F238E27FC236}">
                <a16:creationId xmlns:a16="http://schemas.microsoft.com/office/drawing/2014/main" id="{31A5E9F6-EFFD-61E9-29A3-FBE14A026E58}"/>
              </a:ext>
            </a:extLst>
          </p:cNvPr>
          <p:cNvSpPr>
            <a:spLocks noGrp="1"/>
          </p:cNvSpPr>
          <p:nvPr>
            <p:ph idx="1"/>
          </p:nvPr>
        </p:nvSpPr>
        <p:spPr>
          <a:xfrm>
            <a:off x="838200" y="1872048"/>
            <a:ext cx="10515600" cy="1077630"/>
          </a:xfrm>
        </p:spPr>
        <p:txBody>
          <a:bodyPr>
            <a:normAutofit/>
          </a:bodyPr>
          <a:lstStyle/>
          <a:p>
            <a:pPr marL="279400" indent="-285750">
              <a:buFont typeface="Arial" panose="020B0604020202020204" pitchFamily="34" charset="0"/>
              <a:buChar char="•"/>
            </a:pPr>
            <a:r>
              <a:rPr lang="en-US" sz="2000"/>
              <a:t>UNESCO Associated Schools Network (</a:t>
            </a:r>
            <a:r>
              <a:rPr lang="en-US" sz="2000" err="1"/>
              <a:t>ASPnet</a:t>
            </a:r>
            <a:r>
              <a:rPr lang="en-US" sz="2000"/>
              <a:t>)</a:t>
            </a:r>
          </a:p>
          <a:p>
            <a:pPr marL="279400" indent="-285750">
              <a:buFont typeface="Arial" panose="020B0604020202020204" pitchFamily="34" charset="0"/>
              <a:buChar char="•"/>
            </a:pPr>
            <a:r>
              <a:rPr lang="en-US" sz="2000"/>
              <a:t>SDG14 + SDG combo in school curricula</a:t>
            </a:r>
          </a:p>
        </p:txBody>
      </p:sp>
      <p:sp>
        <p:nvSpPr>
          <p:cNvPr id="4" name="Title 3">
            <a:extLst>
              <a:ext uri="{FF2B5EF4-FFF2-40B4-BE49-F238E27FC236}">
                <a16:creationId xmlns:a16="http://schemas.microsoft.com/office/drawing/2014/main" id="{99F65DCD-0AB8-5EB4-D9F9-6D40F3D337E7}"/>
              </a:ext>
            </a:extLst>
          </p:cNvPr>
          <p:cNvSpPr>
            <a:spLocks noGrp="1"/>
          </p:cNvSpPr>
          <p:nvPr>
            <p:ph type="title"/>
          </p:nvPr>
        </p:nvSpPr>
        <p:spPr/>
        <p:txBody>
          <a:bodyPr/>
          <a:lstStyle/>
          <a:p>
            <a:r>
              <a:rPr lang="en-US"/>
              <a:t>The ocean at school curricula</a:t>
            </a:r>
          </a:p>
        </p:txBody>
      </p:sp>
      <p:pic>
        <p:nvPicPr>
          <p:cNvPr id="5" name="Picture 4" descr="A group of people playing a board game&#10;&#10;Description automatically generated with medium confidence">
            <a:extLst>
              <a:ext uri="{FF2B5EF4-FFF2-40B4-BE49-F238E27FC236}">
                <a16:creationId xmlns:a16="http://schemas.microsoft.com/office/drawing/2014/main" id="{3DAFE956-7621-AA0E-4C40-02D5E284C0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2875" y="3429000"/>
            <a:ext cx="4937760" cy="3291840"/>
          </a:xfrm>
          <a:prstGeom prst="rect">
            <a:avLst/>
          </a:prstGeom>
        </p:spPr>
      </p:pic>
      <p:pic>
        <p:nvPicPr>
          <p:cNvPr id="6" name="Picture 5" descr="A group of people standing around a table with shells&#10;&#10;Description automatically generated with medium confidence">
            <a:extLst>
              <a:ext uri="{FF2B5EF4-FFF2-40B4-BE49-F238E27FC236}">
                <a16:creationId xmlns:a16="http://schemas.microsoft.com/office/drawing/2014/main" id="{FD780162-3429-4652-DE7C-6321275D7893}"/>
              </a:ext>
            </a:extLst>
          </p:cNvPr>
          <p:cNvPicPr>
            <a:picLocks noChangeAspect="1"/>
          </p:cNvPicPr>
          <p:nvPr/>
        </p:nvPicPr>
        <p:blipFill rotWithShape="1">
          <a:blip r:embed="rId3">
            <a:extLst>
              <a:ext uri="{28A0092B-C50C-407E-A947-70E740481C1C}">
                <a14:useLocalDpi xmlns:a14="http://schemas.microsoft.com/office/drawing/2010/main" val="0"/>
              </a:ext>
            </a:extLst>
          </a:blip>
          <a:srcRect l="15368" b="14794"/>
          <a:stretch/>
        </p:blipFill>
        <p:spPr>
          <a:xfrm>
            <a:off x="4183506" y="3429000"/>
            <a:ext cx="4904484" cy="3291840"/>
          </a:xfrm>
          <a:prstGeom prst="rect">
            <a:avLst/>
          </a:prstGeom>
        </p:spPr>
      </p:pic>
      <p:pic>
        <p:nvPicPr>
          <p:cNvPr id="7" name="Picture 6" descr="A group of people looking at a map&#10;&#10;Description automatically generated with low confidence">
            <a:extLst>
              <a:ext uri="{FF2B5EF4-FFF2-40B4-BE49-F238E27FC236}">
                <a16:creationId xmlns:a16="http://schemas.microsoft.com/office/drawing/2014/main" id="{F30F2432-50D2-EBEF-09C9-E2CAECC4654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37116" y="3429000"/>
            <a:ext cx="4937760" cy="3291840"/>
          </a:xfrm>
          <a:prstGeom prst="rect">
            <a:avLst/>
          </a:prstGeom>
        </p:spPr>
      </p:pic>
      <p:pic>
        <p:nvPicPr>
          <p:cNvPr id="1026" name="Picture 2">
            <a:extLst>
              <a:ext uri="{FF2B5EF4-FFF2-40B4-BE49-F238E27FC236}">
                <a16:creationId xmlns:a16="http://schemas.microsoft.com/office/drawing/2014/main" id="{1202C37A-07F9-B410-FA55-A74D43B1FCF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74995" y="622519"/>
            <a:ext cx="3351010" cy="2370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66563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E924D-B758-1735-058D-2AF8B02650C8}"/>
              </a:ext>
            </a:extLst>
          </p:cNvPr>
          <p:cNvSpPr>
            <a:spLocks noGrp="1"/>
          </p:cNvSpPr>
          <p:nvPr>
            <p:ph type="ctrTitle"/>
          </p:nvPr>
        </p:nvSpPr>
        <p:spPr>
          <a:xfrm>
            <a:off x="2292348" y="4063347"/>
            <a:ext cx="8664410" cy="954108"/>
          </a:xfrm>
        </p:spPr>
        <p:txBody>
          <a:bodyPr/>
          <a:lstStyle/>
          <a:p>
            <a:r>
              <a:rPr lang="en-US" dirty="0"/>
              <a:t>Lennert Tyberghein – VLIZ Marine Data Center (VMDC)</a:t>
            </a:r>
          </a:p>
        </p:txBody>
      </p:sp>
      <p:sp>
        <p:nvSpPr>
          <p:cNvPr id="3" name="Subtitle 2">
            <a:extLst>
              <a:ext uri="{FF2B5EF4-FFF2-40B4-BE49-F238E27FC236}">
                <a16:creationId xmlns:a16="http://schemas.microsoft.com/office/drawing/2014/main" id="{C2356E06-FF11-E3E4-69B8-B68763F5B080}"/>
              </a:ext>
            </a:extLst>
          </p:cNvPr>
          <p:cNvSpPr>
            <a:spLocks noGrp="1"/>
          </p:cNvSpPr>
          <p:nvPr>
            <p:ph type="subTitle" idx="1"/>
          </p:nvPr>
        </p:nvSpPr>
        <p:spPr/>
        <p:txBody>
          <a:bodyPr/>
          <a:lstStyle/>
          <a:p>
            <a:r>
              <a:rPr lang="en-US" dirty="0"/>
              <a:t>Core-group member NDC-BE</a:t>
            </a:r>
          </a:p>
        </p:txBody>
      </p:sp>
    </p:spTree>
    <p:extLst>
      <p:ext uri="{BB962C8B-B14F-4D97-AF65-F5344CB8AC3E}">
        <p14:creationId xmlns:p14="http://schemas.microsoft.com/office/powerpoint/2010/main" val="23320124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BA4F7E14-4BB9-A4D8-CC56-45D0CB668B5D}"/>
              </a:ext>
            </a:extLst>
          </p:cNvPr>
          <p:cNvSpPr>
            <a:spLocks noGrp="1"/>
          </p:cNvSpPr>
          <p:nvPr>
            <p:ph type="subTitle" idx="10"/>
          </p:nvPr>
        </p:nvSpPr>
        <p:spPr/>
        <p:txBody>
          <a:bodyPr vert="horz" lIns="91440" tIns="45720" rIns="91440" bIns="45720" rtlCol="0" anchor="t">
            <a:normAutofit/>
          </a:bodyPr>
          <a:lstStyle/>
          <a:p>
            <a:r>
              <a:rPr lang="en-US" dirty="0">
                <a:latin typeface="Sofia Pro"/>
              </a:rPr>
              <a:t>2023 Ocean Decade actions</a:t>
            </a:r>
            <a:endParaRPr lang="en-US" dirty="0"/>
          </a:p>
        </p:txBody>
      </p:sp>
      <p:pic>
        <p:nvPicPr>
          <p:cNvPr id="9" name="Picture 8">
            <a:extLst>
              <a:ext uri="{FF2B5EF4-FFF2-40B4-BE49-F238E27FC236}">
                <a16:creationId xmlns:a16="http://schemas.microsoft.com/office/drawing/2014/main" id="{364237F8-266C-A902-93B4-5B86683E0A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2582" y="1794262"/>
            <a:ext cx="3447555" cy="1010026"/>
          </a:xfrm>
          <a:prstGeom prst="rect">
            <a:avLst/>
          </a:prstGeom>
        </p:spPr>
      </p:pic>
      <p:sp>
        <p:nvSpPr>
          <p:cNvPr id="8" name="Title 7">
            <a:extLst>
              <a:ext uri="{FF2B5EF4-FFF2-40B4-BE49-F238E27FC236}">
                <a16:creationId xmlns:a16="http://schemas.microsoft.com/office/drawing/2014/main" id="{03768A71-EFFF-F3ED-92AC-42766C87801B}"/>
              </a:ext>
            </a:extLst>
          </p:cNvPr>
          <p:cNvSpPr>
            <a:spLocks noGrp="1"/>
          </p:cNvSpPr>
          <p:nvPr>
            <p:ph type="title"/>
          </p:nvPr>
        </p:nvSpPr>
        <p:spPr>
          <a:xfrm>
            <a:off x="805070" y="725741"/>
            <a:ext cx="8037165" cy="954107"/>
          </a:xfrm>
        </p:spPr>
        <p:txBody>
          <a:bodyPr/>
          <a:lstStyle/>
          <a:p>
            <a:r>
              <a:rPr lang="en-US" dirty="0"/>
              <a:t>Ocean data management and sharing</a:t>
            </a:r>
          </a:p>
        </p:txBody>
      </p:sp>
      <p:pic>
        <p:nvPicPr>
          <p:cNvPr id="13" name="Content Placeholder 12" descr="A blue whale with a bird and text&#10;&#10;Description automatically generated">
            <a:extLst>
              <a:ext uri="{FF2B5EF4-FFF2-40B4-BE49-F238E27FC236}">
                <a16:creationId xmlns:a16="http://schemas.microsoft.com/office/drawing/2014/main" id="{4AC81043-640E-CE34-8DB7-19385087AA26}"/>
              </a:ext>
            </a:extLst>
          </p:cNvPr>
          <p:cNvPicPr>
            <a:picLocks noGrp="1" noChangeAspect="1"/>
          </p:cNvPicPr>
          <p:nvPr>
            <p:ph idx="1"/>
          </p:nvPr>
        </p:nvPicPr>
        <p:blipFill rotWithShape="1">
          <a:blip r:embed="rId4"/>
          <a:srcRect r="149" b="84559"/>
          <a:stretch/>
        </p:blipFill>
        <p:spPr>
          <a:xfrm>
            <a:off x="4740202" y="1638002"/>
            <a:ext cx="6610678" cy="415741"/>
          </a:xfrm>
        </p:spPr>
      </p:pic>
      <p:sp>
        <p:nvSpPr>
          <p:cNvPr id="14" name="TextBox 13">
            <a:extLst>
              <a:ext uri="{FF2B5EF4-FFF2-40B4-BE49-F238E27FC236}">
                <a16:creationId xmlns:a16="http://schemas.microsoft.com/office/drawing/2014/main" id="{88CCE8E3-0F82-2738-0070-3A24ED35A11D}"/>
              </a:ext>
            </a:extLst>
          </p:cNvPr>
          <p:cNvSpPr txBox="1"/>
          <p:nvPr/>
        </p:nvSpPr>
        <p:spPr>
          <a:xfrm>
            <a:off x="221673" y="6446322"/>
            <a:ext cx="41385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https://marinelife2030.org/</a:t>
            </a:r>
          </a:p>
        </p:txBody>
      </p:sp>
      <p:pic>
        <p:nvPicPr>
          <p:cNvPr id="15" name="Picture 14" descr="A collection of logos and symbols&#10;&#10;Description automatically generated">
            <a:extLst>
              <a:ext uri="{FF2B5EF4-FFF2-40B4-BE49-F238E27FC236}">
                <a16:creationId xmlns:a16="http://schemas.microsoft.com/office/drawing/2014/main" id="{5A795037-8195-20B7-271C-D01D17C73E50}"/>
              </a:ext>
            </a:extLst>
          </p:cNvPr>
          <p:cNvPicPr>
            <a:picLocks noChangeAspect="1"/>
          </p:cNvPicPr>
          <p:nvPr/>
        </p:nvPicPr>
        <p:blipFill>
          <a:blip r:embed="rId5"/>
          <a:stretch>
            <a:fillRect/>
          </a:stretch>
        </p:blipFill>
        <p:spPr>
          <a:xfrm>
            <a:off x="8712530" y="2217140"/>
            <a:ext cx="2545278" cy="1879432"/>
          </a:xfrm>
          <a:prstGeom prst="rect">
            <a:avLst/>
          </a:prstGeom>
        </p:spPr>
      </p:pic>
      <p:pic>
        <p:nvPicPr>
          <p:cNvPr id="17" name="Picture 16" descr="A blue whale with a black background&#10;&#10;Description automatically generated">
            <a:extLst>
              <a:ext uri="{FF2B5EF4-FFF2-40B4-BE49-F238E27FC236}">
                <a16:creationId xmlns:a16="http://schemas.microsoft.com/office/drawing/2014/main" id="{D156FABD-31FA-6138-DDED-926BE4168356}"/>
              </a:ext>
            </a:extLst>
          </p:cNvPr>
          <p:cNvPicPr>
            <a:picLocks noChangeAspect="1"/>
          </p:cNvPicPr>
          <p:nvPr/>
        </p:nvPicPr>
        <p:blipFill>
          <a:blip r:embed="rId6"/>
          <a:stretch>
            <a:fillRect/>
          </a:stretch>
        </p:blipFill>
        <p:spPr>
          <a:xfrm>
            <a:off x="5446816" y="2119812"/>
            <a:ext cx="2743199" cy="2281910"/>
          </a:xfrm>
          <a:prstGeom prst="rect">
            <a:avLst/>
          </a:prstGeom>
        </p:spPr>
      </p:pic>
      <p:sp>
        <p:nvSpPr>
          <p:cNvPr id="18" name="TextBox 17">
            <a:extLst>
              <a:ext uri="{FF2B5EF4-FFF2-40B4-BE49-F238E27FC236}">
                <a16:creationId xmlns:a16="http://schemas.microsoft.com/office/drawing/2014/main" id="{34A63FEC-C039-DF94-409C-5B7CB3F5840A}"/>
              </a:ext>
            </a:extLst>
          </p:cNvPr>
          <p:cNvSpPr txBox="1"/>
          <p:nvPr/>
        </p:nvSpPr>
        <p:spPr>
          <a:xfrm>
            <a:off x="4912426" y="4259283"/>
            <a:ext cx="6850083"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latin typeface="Calibri"/>
              </a:rPr>
              <a:t>People depend on biodiversity —the heart of healthy ecosystems… yet biodiversity is the missing link in marine observing.</a:t>
            </a:r>
            <a:endParaRPr lang="en-US" sz="2800">
              <a:latin typeface="Calibri"/>
              <a:ea typeface="Calibri"/>
              <a:cs typeface="Calibri"/>
            </a:endParaRPr>
          </a:p>
        </p:txBody>
      </p:sp>
      <p:pic>
        <p:nvPicPr>
          <p:cNvPr id="20" name="Picture 19" descr="A logo with different colors and shapes&#10;&#10;Description automatically generated">
            <a:extLst>
              <a:ext uri="{FF2B5EF4-FFF2-40B4-BE49-F238E27FC236}">
                <a16:creationId xmlns:a16="http://schemas.microsoft.com/office/drawing/2014/main" id="{D43F97C2-6154-6B1E-5870-A008916C0188}"/>
              </a:ext>
            </a:extLst>
          </p:cNvPr>
          <p:cNvPicPr>
            <a:picLocks noChangeAspect="1"/>
          </p:cNvPicPr>
          <p:nvPr/>
        </p:nvPicPr>
        <p:blipFill>
          <a:blip r:embed="rId7"/>
          <a:stretch>
            <a:fillRect/>
          </a:stretch>
        </p:blipFill>
        <p:spPr>
          <a:xfrm>
            <a:off x="10461543" y="168914"/>
            <a:ext cx="1085850" cy="542925"/>
          </a:xfrm>
          <a:prstGeom prst="rect">
            <a:avLst/>
          </a:prstGeom>
        </p:spPr>
      </p:pic>
      <p:pic>
        <p:nvPicPr>
          <p:cNvPr id="21" name="Picture 20" descr="A black background with blue text&#10;&#10;Description automatically generated">
            <a:extLst>
              <a:ext uri="{FF2B5EF4-FFF2-40B4-BE49-F238E27FC236}">
                <a16:creationId xmlns:a16="http://schemas.microsoft.com/office/drawing/2014/main" id="{E9B26343-816B-9F8F-7A17-9335658A81EF}"/>
              </a:ext>
            </a:extLst>
          </p:cNvPr>
          <p:cNvPicPr>
            <a:picLocks noChangeAspect="1"/>
          </p:cNvPicPr>
          <p:nvPr/>
        </p:nvPicPr>
        <p:blipFill>
          <a:blip r:embed="rId8"/>
          <a:stretch>
            <a:fillRect/>
          </a:stretch>
        </p:blipFill>
        <p:spPr>
          <a:xfrm>
            <a:off x="350322" y="3533577"/>
            <a:ext cx="3891148" cy="1750273"/>
          </a:xfrm>
          <a:prstGeom prst="rect">
            <a:avLst/>
          </a:prstGeom>
        </p:spPr>
      </p:pic>
    </p:spTree>
    <p:extLst>
      <p:ext uri="{BB962C8B-B14F-4D97-AF65-F5344CB8AC3E}">
        <p14:creationId xmlns:p14="http://schemas.microsoft.com/office/powerpoint/2010/main" val="385473119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BA4F7E14-4BB9-A4D8-CC56-45D0CB668B5D}"/>
              </a:ext>
            </a:extLst>
          </p:cNvPr>
          <p:cNvSpPr>
            <a:spLocks noGrp="1"/>
          </p:cNvSpPr>
          <p:nvPr>
            <p:ph type="subTitle" idx="10"/>
          </p:nvPr>
        </p:nvSpPr>
        <p:spPr/>
        <p:txBody>
          <a:bodyPr vert="horz" lIns="91440" tIns="45720" rIns="91440" bIns="45720" rtlCol="0" anchor="t">
            <a:normAutofit/>
          </a:bodyPr>
          <a:lstStyle/>
          <a:p>
            <a:r>
              <a:rPr lang="en-US">
                <a:latin typeface="Sofia Pro"/>
              </a:rPr>
              <a:t>2023 Ocean Decade actions</a:t>
            </a:r>
            <a:endParaRPr lang="en-US"/>
          </a:p>
        </p:txBody>
      </p:sp>
      <p:sp>
        <p:nvSpPr>
          <p:cNvPr id="3" name="Content Placeholder 2">
            <a:extLst>
              <a:ext uri="{FF2B5EF4-FFF2-40B4-BE49-F238E27FC236}">
                <a16:creationId xmlns:a16="http://schemas.microsoft.com/office/drawing/2014/main" id="{63B1EE85-5E50-1EDF-5AB4-A90E9C2402FF}"/>
              </a:ext>
            </a:extLst>
          </p:cNvPr>
          <p:cNvSpPr>
            <a:spLocks noGrp="1"/>
          </p:cNvSpPr>
          <p:nvPr>
            <p:ph idx="1"/>
          </p:nvPr>
        </p:nvSpPr>
        <p:spPr>
          <a:xfrm>
            <a:off x="4487981" y="1827330"/>
            <a:ext cx="5676744" cy="790099"/>
          </a:xfrm>
        </p:spPr>
        <p:txBody>
          <a:bodyPr vert="horz" lIns="91440" tIns="45720" rIns="91440" bIns="45720" rtlCol="0" anchor="t">
            <a:normAutofit/>
          </a:bodyPr>
          <a:lstStyle/>
          <a:p>
            <a:pPr marL="457200" lvl="1" indent="0">
              <a:buNone/>
            </a:pPr>
            <a:r>
              <a:rPr lang="en-US" sz="2000">
                <a:solidFill>
                  <a:schemeClr val="accent2">
                    <a:lumMod val="75000"/>
                  </a:schemeClr>
                </a:solidFill>
              </a:rPr>
              <a:t>Above and beyond, completing the World Register of Marine Species (WoRMS): </a:t>
            </a:r>
          </a:p>
          <a:p>
            <a:pPr marL="457200" lvl="1" indent="0">
              <a:buNone/>
            </a:pPr>
            <a:endParaRPr lang="en-US" sz="2000"/>
          </a:p>
        </p:txBody>
      </p:sp>
      <p:pic>
        <p:nvPicPr>
          <p:cNvPr id="9" name="Picture 8">
            <a:extLst>
              <a:ext uri="{FF2B5EF4-FFF2-40B4-BE49-F238E27FC236}">
                <a16:creationId xmlns:a16="http://schemas.microsoft.com/office/drawing/2014/main" id="{364237F8-266C-A902-93B4-5B86683E0A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4141" y="1913016"/>
            <a:ext cx="3447555" cy="1010026"/>
          </a:xfrm>
          <a:prstGeom prst="rect">
            <a:avLst/>
          </a:prstGeom>
        </p:spPr>
      </p:pic>
      <p:sp>
        <p:nvSpPr>
          <p:cNvPr id="8" name="Title 7">
            <a:extLst>
              <a:ext uri="{FF2B5EF4-FFF2-40B4-BE49-F238E27FC236}">
                <a16:creationId xmlns:a16="http://schemas.microsoft.com/office/drawing/2014/main" id="{03768A71-EFFF-F3ED-92AC-42766C87801B}"/>
              </a:ext>
            </a:extLst>
          </p:cNvPr>
          <p:cNvSpPr>
            <a:spLocks noGrp="1"/>
          </p:cNvSpPr>
          <p:nvPr>
            <p:ph type="title"/>
          </p:nvPr>
        </p:nvSpPr>
        <p:spPr>
          <a:xfrm>
            <a:off x="805070" y="725741"/>
            <a:ext cx="8037165" cy="954107"/>
          </a:xfrm>
        </p:spPr>
        <p:txBody>
          <a:bodyPr/>
          <a:lstStyle/>
          <a:p>
            <a:r>
              <a:rPr lang="en-US"/>
              <a:t>Ocean data management and sharing</a:t>
            </a:r>
          </a:p>
        </p:txBody>
      </p:sp>
      <p:pic>
        <p:nvPicPr>
          <p:cNvPr id="5" name="Picture 4" descr="A blue whale with a black background&#10;&#10;Description automatically generated">
            <a:extLst>
              <a:ext uri="{FF2B5EF4-FFF2-40B4-BE49-F238E27FC236}">
                <a16:creationId xmlns:a16="http://schemas.microsoft.com/office/drawing/2014/main" id="{25312A7C-2975-CFA3-87EF-548517069DBE}"/>
              </a:ext>
            </a:extLst>
          </p:cNvPr>
          <p:cNvPicPr>
            <a:picLocks noChangeAspect="1"/>
          </p:cNvPicPr>
          <p:nvPr/>
        </p:nvPicPr>
        <p:blipFill>
          <a:blip r:embed="rId4"/>
          <a:stretch>
            <a:fillRect/>
          </a:stretch>
        </p:blipFill>
        <p:spPr>
          <a:xfrm>
            <a:off x="9266712" y="170279"/>
            <a:ext cx="1021277" cy="846975"/>
          </a:xfrm>
          <a:prstGeom prst="rect">
            <a:avLst/>
          </a:prstGeom>
        </p:spPr>
      </p:pic>
      <p:pic>
        <p:nvPicPr>
          <p:cNvPr id="4" name="Picture 3" descr="A group of logos on a black background&#10;&#10;Description automatically generated">
            <a:extLst>
              <a:ext uri="{FF2B5EF4-FFF2-40B4-BE49-F238E27FC236}">
                <a16:creationId xmlns:a16="http://schemas.microsoft.com/office/drawing/2014/main" id="{68E6A0D5-1AD5-BF7C-941D-1DA51F8EB15D}"/>
              </a:ext>
            </a:extLst>
          </p:cNvPr>
          <p:cNvPicPr>
            <a:picLocks noChangeAspect="1"/>
          </p:cNvPicPr>
          <p:nvPr/>
        </p:nvPicPr>
        <p:blipFill rotWithShape="1">
          <a:blip r:embed="rId5"/>
          <a:srcRect r="-361" b="45000"/>
          <a:stretch/>
        </p:blipFill>
        <p:spPr>
          <a:xfrm>
            <a:off x="676893" y="3634955"/>
            <a:ext cx="2753105" cy="1199480"/>
          </a:xfrm>
          <a:prstGeom prst="rect">
            <a:avLst/>
          </a:prstGeom>
        </p:spPr>
      </p:pic>
      <p:pic>
        <p:nvPicPr>
          <p:cNvPr id="11" name="Picture 10" descr="A logo with different colors and shapes&#10;&#10;Description automatically generated">
            <a:extLst>
              <a:ext uri="{FF2B5EF4-FFF2-40B4-BE49-F238E27FC236}">
                <a16:creationId xmlns:a16="http://schemas.microsoft.com/office/drawing/2014/main" id="{7F373394-15A7-A877-6B65-FBCBB67A54BE}"/>
              </a:ext>
            </a:extLst>
          </p:cNvPr>
          <p:cNvPicPr>
            <a:picLocks noChangeAspect="1"/>
          </p:cNvPicPr>
          <p:nvPr/>
        </p:nvPicPr>
        <p:blipFill>
          <a:blip r:embed="rId6"/>
          <a:stretch>
            <a:fillRect/>
          </a:stretch>
        </p:blipFill>
        <p:spPr>
          <a:xfrm>
            <a:off x="10461543" y="168914"/>
            <a:ext cx="1085850" cy="542925"/>
          </a:xfrm>
          <a:prstGeom prst="rect">
            <a:avLst/>
          </a:prstGeom>
        </p:spPr>
      </p:pic>
      <p:pic>
        <p:nvPicPr>
          <p:cNvPr id="12" name="Picture 11">
            <a:extLst>
              <a:ext uri="{FF2B5EF4-FFF2-40B4-BE49-F238E27FC236}">
                <a16:creationId xmlns:a16="http://schemas.microsoft.com/office/drawing/2014/main" id="{293D9CA9-8DF1-178D-CC2E-2BD39227F661}"/>
              </a:ext>
            </a:extLst>
          </p:cNvPr>
          <p:cNvPicPr>
            <a:picLocks noChangeAspect="1"/>
          </p:cNvPicPr>
          <p:nvPr/>
        </p:nvPicPr>
        <p:blipFill>
          <a:blip r:embed="rId7"/>
          <a:stretch>
            <a:fillRect/>
          </a:stretch>
        </p:blipFill>
        <p:spPr>
          <a:xfrm>
            <a:off x="5268687" y="2752856"/>
            <a:ext cx="6137562" cy="3202857"/>
          </a:xfrm>
          <a:prstGeom prst="rect">
            <a:avLst/>
          </a:prstGeom>
        </p:spPr>
      </p:pic>
      <p:pic>
        <p:nvPicPr>
          <p:cNvPr id="13" name="Picture 12" descr="A group of logos on a black background&#10;&#10;Description automatically generated">
            <a:extLst>
              <a:ext uri="{FF2B5EF4-FFF2-40B4-BE49-F238E27FC236}">
                <a16:creationId xmlns:a16="http://schemas.microsoft.com/office/drawing/2014/main" id="{EDC78B1C-BC02-2BA1-F95D-623FEB8A56AD}"/>
              </a:ext>
            </a:extLst>
          </p:cNvPr>
          <p:cNvPicPr>
            <a:picLocks noChangeAspect="1"/>
          </p:cNvPicPr>
          <p:nvPr/>
        </p:nvPicPr>
        <p:blipFill rotWithShape="1">
          <a:blip r:embed="rId5"/>
          <a:srcRect t="53182" r="39711" b="-455"/>
          <a:stretch/>
        </p:blipFill>
        <p:spPr>
          <a:xfrm>
            <a:off x="1231075" y="4842279"/>
            <a:ext cx="1653846" cy="1030957"/>
          </a:xfrm>
          <a:prstGeom prst="rect">
            <a:avLst/>
          </a:prstGeom>
        </p:spPr>
      </p:pic>
    </p:spTree>
    <p:extLst>
      <p:ext uri="{BB962C8B-B14F-4D97-AF65-F5344CB8AC3E}">
        <p14:creationId xmlns:p14="http://schemas.microsoft.com/office/powerpoint/2010/main" val="181456710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BA4F7E14-4BB9-A4D8-CC56-45D0CB668B5D}"/>
              </a:ext>
            </a:extLst>
          </p:cNvPr>
          <p:cNvSpPr>
            <a:spLocks noGrp="1"/>
          </p:cNvSpPr>
          <p:nvPr>
            <p:ph type="subTitle" idx="10"/>
          </p:nvPr>
        </p:nvSpPr>
        <p:spPr/>
        <p:txBody>
          <a:bodyPr vert="horz" lIns="91440" tIns="45720" rIns="91440" bIns="45720" rtlCol="0" anchor="t">
            <a:normAutofit/>
          </a:bodyPr>
          <a:lstStyle/>
          <a:p>
            <a:r>
              <a:rPr lang="en-US">
                <a:latin typeface="Sofia Pro"/>
              </a:rPr>
              <a:t>2023 Ocean Decade actions</a:t>
            </a:r>
            <a:endParaRPr lang="en-US"/>
          </a:p>
        </p:txBody>
      </p:sp>
      <p:sp>
        <p:nvSpPr>
          <p:cNvPr id="8" name="Title 7">
            <a:extLst>
              <a:ext uri="{FF2B5EF4-FFF2-40B4-BE49-F238E27FC236}">
                <a16:creationId xmlns:a16="http://schemas.microsoft.com/office/drawing/2014/main" id="{03768A71-EFFF-F3ED-92AC-42766C87801B}"/>
              </a:ext>
            </a:extLst>
          </p:cNvPr>
          <p:cNvSpPr>
            <a:spLocks noGrp="1"/>
          </p:cNvSpPr>
          <p:nvPr>
            <p:ph type="title"/>
          </p:nvPr>
        </p:nvSpPr>
        <p:spPr>
          <a:xfrm>
            <a:off x="805070" y="725741"/>
            <a:ext cx="8037165" cy="954107"/>
          </a:xfrm>
        </p:spPr>
        <p:txBody>
          <a:bodyPr/>
          <a:lstStyle/>
          <a:p>
            <a:r>
              <a:rPr lang="en-US"/>
              <a:t>Ocean data management and sharing</a:t>
            </a:r>
          </a:p>
        </p:txBody>
      </p:sp>
      <p:pic>
        <p:nvPicPr>
          <p:cNvPr id="11" name="Picture 10" descr="A logo with different colors and shapes&#10;&#10;Description automatically generated">
            <a:extLst>
              <a:ext uri="{FF2B5EF4-FFF2-40B4-BE49-F238E27FC236}">
                <a16:creationId xmlns:a16="http://schemas.microsoft.com/office/drawing/2014/main" id="{7F373394-15A7-A877-6B65-FBCBB67A54BE}"/>
              </a:ext>
            </a:extLst>
          </p:cNvPr>
          <p:cNvPicPr>
            <a:picLocks noChangeAspect="1"/>
          </p:cNvPicPr>
          <p:nvPr/>
        </p:nvPicPr>
        <p:blipFill>
          <a:blip r:embed="rId3"/>
          <a:stretch>
            <a:fillRect/>
          </a:stretch>
        </p:blipFill>
        <p:spPr>
          <a:xfrm>
            <a:off x="10461543" y="168914"/>
            <a:ext cx="1085850" cy="542925"/>
          </a:xfrm>
          <a:prstGeom prst="rect">
            <a:avLst/>
          </a:prstGeom>
        </p:spPr>
      </p:pic>
      <p:pic>
        <p:nvPicPr>
          <p:cNvPr id="14" name="Picture 13" descr="A close-up of a logo&#10;&#10;Description automatically generated">
            <a:extLst>
              <a:ext uri="{FF2B5EF4-FFF2-40B4-BE49-F238E27FC236}">
                <a16:creationId xmlns:a16="http://schemas.microsoft.com/office/drawing/2014/main" id="{75548530-A081-9C54-738D-28A07B0CC13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1930" y="1502939"/>
            <a:ext cx="3886200" cy="1171575"/>
          </a:xfrm>
          <a:prstGeom prst="rect">
            <a:avLst/>
          </a:prstGeom>
        </p:spPr>
      </p:pic>
      <p:sp>
        <p:nvSpPr>
          <p:cNvPr id="16" name="Content Placeholder 2">
            <a:extLst>
              <a:ext uri="{FF2B5EF4-FFF2-40B4-BE49-F238E27FC236}">
                <a16:creationId xmlns:a16="http://schemas.microsoft.com/office/drawing/2014/main" id="{CCA77CBF-E524-447A-12BD-76E90F81A4D0}"/>
              </a:ext>
            </a:extLst>
          </p:cNvPr>
          <p:cNvSpPr txBox="1">
            <a:spLocks/>
          </p:cNvSpPr>
          <p:nvPr/>
        </p:nvSpPr>
        <p:spPr>
          <a:xfrm>
            <a:off x="5015032" y="1845577"/>
            <a:ext cx="6723719" cy="876183"/>
          </a:xfrm>
          <a:prstGeom prst="rect">
            <a:avLst/>
          </a:prstGeom>
        </p:spPr>
        <p:txBody>
          <a:bodyPr vert="horz" lIns="91440" tIns="45720" rIns="91440" bIns="45720" rtlCol="0" anchor="t">
            <a:normAutofit fontScale="70000" lnSpcReduction="20000"/>
          </a:bodyPr>
          <a:lstStyle>
            <a:lvl1pPr marL="0" marR="0" indent="-6350" algn="l" defTabSz="914400" rtl="0" eaLnBrk="1" fontAlgn="auto" latinLnBrk="0" hangingPunct="1">
              <a:lnSpc>
                <a:spcPct val="110000"/>
              </a:lnSpc>
              <a:spcBef>
                <a:spcPts val="0"/>
              </a:spcBef>
              <a:spcAft>
                <a:spcPts val="60"/>
              </a:spcAft>
              <a:buClrTx/>
              <a:buSzTx/>
              <a:buFontTx/>
              <a:buNone/>
              <a:tabLst/>
              <a:defRPr sz="1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tx2"/>
              </a:buClr>
              <a:buSzPct val="75000"/>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6"/>
              </a:buClr>
              <a:buSzPct val="75000"/>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6"/>
              </a:buClr>
              <a:buSzPct val="75000"/>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SzPct val="75000"/>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None/>
            </a:pPr>
            <a:r>
              <a:rPr lang="en-US" sz="3800">
                <a:solidFill>
                  <a:schemeClr val="accent2">
                    <a:lumMod val="75000"/>
                  </a:schemeClr>
                </a:solidFill>
              </a:rPr>
              <a:t>From global gazetteer to global community</a:t>
            </a:r>
          </a:p>
          <a:p>
            <a:pPr marL="457200" lvl="1" indent="0" algn="ctr">
              <a:buNone/>
            </a:pPr>
            <a:r>
              <a:rPr lang="en-US" sz="2600"/>
              <a:t>Under the OceanData2030 </a:t>
            </a:r>
            <a:r>
              <a:rPr lang="en-US" sz="2600" err="1"/>
              <a:t>programma</a:t>
            </a:r>
            <a:endParaRPr lang="en-US" sz="2600"/>
          </a:p>
          <a:p>
            <a:pPr marL="457200" lvl="1" indent="0">
              <a:buNone/>
            </a:pPr>
            <a:endParaRPr lang="en-US" sz="2000">
              <a:solidFill>
                <a:schemeClr val="accent2">
                  <a:lumMod val="75000"/>
                </a:schemeClr>
              </a:solidFill>
            </a:endParaRPr>
          </a:p>
          <a:p>
            <a:pPr marL="457200" lvl="1" indent="0">
              <a:buNone/>
            </a:pPr>
            <a:endParaRPr lang="en-US" sz="2000"/>
          </a:p>
          <a:p>
            <a:pPr lvl="1">
              <a:buFont typeface="Wingdings"/>
              <a:buChar char="q"/>
            </a:pPr>
            <a:endParaRPr lang="en-US"/>
          </a:p>
        </p:txBody>
      </p:sp>
      <p:pic>
        <p:nvPicPr>
          <p:cNvPr id="18" name="Picture 17" descr="A map of the united states&#10;&#10;Description automatically generated">
            <a:extLst>
              <a:ext uri="{FF2B5EF4-FFF2-40B4-BE49-F238E27FC236}">
                <a16:creationId xmlns:a16="http://schemas.microsoft.com/office/drawing/2014/main" id="{395A4F64-3454-E4CD-793D-B3EB8B1AE787}"/>
              </a:ext>
            </a:extLst>
          </p:cNvPr>
          <p:cNvPicPr>
            <a:picLocks noChangeAspect="1"/>
          </p:cNvPicPr>
          <p:nvPr/>
        </p:nvPicPr>
        <p:blipFill>
          <a:blip r:embed="rId5"/>
          <a:stretch>
            <a:fillRect/>
          </a:stretch>
        </p:blipFill>
        <p:spPr>
          <a:xfrm>
            <a:off x="330530" y="2927962"/>
            <a:ext cx="5781303" cy="3189114"/>
          </a:xfrm>
          <a:prstGeom prst="rect">
            <a:avLst/>
          </a:prstGeom>
        </p:spPr>
      </p:pic>
      <p:pic>
        <p:nvPicPr>
          <p:cNvPr id="19" name="Picture 18" descr="A close up of a sign&#10;&#10;Description automatically generated">
            <a:extLst>
              <a:ext uri="{FF2B5EF4-FFF2-40B4-BE49-F238E27FC236}">
                <a16:creationId xmlns:a16="http://schemas.microsoft.com/office/drawing/2014/main" id="{6C4E52D1-F715-B72D-DE85-EDA4D120A027}"/>
              </a:ext>
            </a:extLst>
          </p:cNvPr>
          <p:cNvPicPr>
            <a:picLocks noChangeAspect="1"/>
          </p:cNvPicPr>
          <p:nvPr/>
        </p:nvPicPr>
        <p:blipFill>
          <a:blip r:embed="rId6"/>
          <a:stretch>
            <a:fillRect/>
          </a:stretch>
        </p:blipFill>
        <p:spPr>
          <a:xfrm>
            <a:off x="6842166" y="3755275"/>
            <a:ext cx="4504706" cy="1663138"/>
          </a:xfrm>
          <a:prstGeom prst="rect">
            <a:avLst/>
          </a:prstGeom>
        </p:spPr>
      </p:pic>
    </p:spTree>
    <p:extLst>
      <p:ext uri="{BB962C8B-B14F-4D97-AF65-F5344CB8AC3E}">
        <p14:creationId xmlns:p14="http://schemas.microsoft.com/office/powerpoint/2010/main" val="173068995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BA4F7E14-4BB9-A4D8-CC56-45D0CB668B5D}"/>
              </a:ext>
            </a:extLst>
          </p:cNvPr>
          <p:cNvSpPr>
            <a:spLocks noGrp="1"/>
          </p:cNvSpPr>
          <p:nvPr>
            <p:ph type="subTitle" idx="10"/>
          </p:nvPr>
        </p:nvSpPr>
        <p:spPr/>
        <p:txBody>
          <a:bodyPr vert="horz" lIns="91440" tIns="45720" rIns="91440" bIns="45720" rtlCol="0" anchor="t">
            <a:normAutofit/>
          </a:bodyPr>
          <a:lstStyle/>
          <a:p>
            <a:r>
              <a:rPr lang="en-US">
                <a:latin typeface="Sofia Pro"/>
              </a:rPr>
              <a:t>2023 Ocean Decade actions</a:t>
            </a:r>
            <a:endParaRPr lang="en-US"/>
          </a:p>
        </p:txBody>
      </p:sp>
      <p:sp>
        <p:nvSpPr>
          <p:cNvPr id="8" name="Title 7">
            <a:extLst>
              <a:ext uri="{FF2B5EF4-FFF2-40B4-BE49-F238E27FC236}">
                <a16:creationId xmlns:a16="http://schemas.microsoft.com/office/drawing/2014/main" id="{03768A71-EFFF-F3ED-92AC-42766C87801B}"/>
              </a:ext>
            </a:extLst>
          </p:cNvPr>
          <p:cNvSpPr>
            <a:spLocks noGrp="1"/>
          </p:cNvSpPr>
          <p:nvPr>
            <p:ph type="title"/>
          </p:nvPr>
        </p:nvSpPr>
        <p:spPr>
          <a:xfrm>
            <a:off x="805070" y="725741"/>
            <a:ext cx="8037165" cy="954107"/>
          </a:xfrm>
        </p:spPr>
        <p:txBody>
          <a:bodyPr/>
          <a:lstStyle/>
          <a:p>
            <a:r>
              <a:rPr lang="en-US"/>
              <a:t>Ocean data management and sharing</a:t>
            </a:r>
          </a:p>
        </p:txBody>
      </p:sp>
      <p:pic>
        <p:nvPicPr>
          <p:cNvPr id="11" name="Picture 10" descr="A logo with different colors and shapes&#10;&#10;Description automatically generated">
            <a:extLst>
              <a:ext uri="{FF2B5EF4-FFF2-40B4-BE49-F238E27FC236}">
                <a16:creationId xmlns:a16="http://schemas.microsoft.com/office/drawing/2014/main" id="{7F373394-15A7-A877-6B65-FBCBB67A54BE}"/>
              </a:ext>
            </a:extLst>
          </p:cNvPr>
          <p:cNvPicPr>
            <a:picLocks noChangeAspect="1"/>
          </p:cNvPicPr>
          <p:nvPr/>
        </p:nvPicPr>
        <p:blipFill>
          <a:blip r:embed="rId3"/>
          <a:stretch>
            <a:fillRect/>
          </a:stretch>
        </p:blipFill>
        <p:spPr>
          <a:xfrm>
            <a:off x="10461543" y="168914"/>
            <a:ext cx="1085850" cy="542925"/>
          </a:xfrm>
          <a:prstGeom prst="rect">
            <a:avLst/>
          </a:prstGeom>
        </p:spPr>
      </p:pic>
      <p:pic>
        <p:nvPicPr>
          <p:cNvPr id="14" name="Picture 13" descr="A close-up of a logo&#10;&#10;Description automatically generated">
            <a:extLst>
              <a:ext uri="{FF2B5EF4-FFF2-40B4-BE49-F238E27FC236}">
                <a16:creationId xmlns:a16="http://schemas.microsoft.com/office/drawing/2014/main" id="{75548530-A081-9C54-738D-28A07B0CC13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1930" y="1502939"/>
            <a:ext cx="3886200" cy="1171575"/>
          </a:xfrm>
          <a:prstGeom prst="rect">
            <a:avLst/>
          </a:prstGeom>
        </p:spPr>
      </p:pic>
      <p:sp>
        <p:nvSpPr>
          <p:cNvPr id="16" name="Content Placeholder 2">
            <a:extLst>
              <a:ext uri="{FF2B5EF4-FFF2-40B4-BE49-F238E27FC236}">
                <a16:creationId xmlns:a16="http://schemas.microsoft.com/office/drawing/2014/main" id="{CCA77CBF-E524-447A-12BD-76E90F81A4D0}"/>
              </a:ext>
            </a:extLst>
          </p:cNvPr>
          <p:cNvSpPr txBox="1">
            <a:spLocks/>
          </p:cNvSpPr>
          <p:nvPr/>
        </p:nvSpPr>
        <p:spPr>
          <a:xfrm>
            <a:off x="5015032" y="1845577"/>
            <a:ext cx="6723719" cy="876183"/>
          </a:xfrm>
          <a:prstGeom prst="rect">
            <a:avLst/>
          </a:prstGeom>
        </p:spPr>
        <p:txBody>
          <a:bodyPr vert="horz" lIns="91440" tIns="45720" rIns="91440" bIns="45720" rtlCol="0" anchor="t">
            <a:normAutofit fontScale="70000" lnSpcReduction="20000"/>
          </a:bodyPr>
          <a:lstStyle>
            <a:lvl1pPr marL="0" marR="0" indent="-6350" algn="l" defTabSz="914400" rtl="0" eaLnBrk="1" fontAlgn="auto" latinLnBrk="0" hangingPunct="1">
              <a:lnSpc>
                <a:spcPct val="110000"/>
              </a:lnSpc>
              <a:spcBef>
                <a:spcPts val="0"/>
              </a:spcBef>
              <a:spcAft>
                <a:spcPts val="60"/>
              </a:spcAft>
              <a:buClrTx/>
              <a:buSzTx/>
              <a:buFontTx/>
              <a:buNone/>
              <a:tabLst/>
              <a:defRPr sz="1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tx2"/>
              </a:buClr>
              <a:buSzPct val="75000"/>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6"/>
              </a:buClr>
              <a:buSzPct val="75000"/>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6"/>
              </a:buClr>
              <a:buSzPct val="75000"/>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SzPct val="75000"/>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None/>
            </a:pPr>
            <a:r>
              <a:rPr lang="en-US" sz="3800">
                <a:solidFill>
                  <a:schemeClr val="accent2">
                    <a:lumMod val="75000"/>
                  </a:schemeClr>
                </a:solidFill>
              </a:rPr>
              <a:t>From global gazetteer to global community</a:t>
            </a:r>
          </a:p>
          <a:p>
            <a:pPr marL="457200" lvl="1" indent="0" algn="ctr">
              <a:buNone/>
            </a:pPr>
            <a:r>
              <a:rPr lang="en-US" sz="2600"/>
              <a:t>Under the OceanData2030 </a:t>
            </a:r>
            <a:r>
              <a:rPr lang="en-US" sz="2600" err="1"/>
              <a:t>programma</a:t>
            </a:r>
            <a:endParaRPr lang="en-US" sz="2600"/>
          </a:p>
          <a:p>
            <a:pPr marL="457200" lvl="1" indent="0">
              <a:buNone/>
            </a:pPr>
            <a:endParaRPr lang="en-US" sz="2000">
              <a:solidFill>
                <a:schemeClr val="accent2">
                  <a:lumMod val="75000"/>
                </a:schemeClr>
              </a:solidFill>
            </a:endParaRPr>
          </a:p>
          <a:p>
            <a:pPr marL="457200" lvl="1" indent="0">
              <a:buNone/>
            </a:pPr>
            <a:endParaRPr lang="en-US" sz="2000"/>
          </a:p>
          <a:p>
            <a:pPr lvl="1">
              <a:buFont typeface="Wingdings"/>
              <a:buChar char="q"/>
            </a:pPr>
            <a:endParaRPr lang="en-US"/>
          </a:p>
        </p:txBody>
      </p:sp>
      <p:pic>
        <p:nvPicPr>
          <p:cNvPr id="3" name="Picture 2" descr="A white text on a blue background&#10;&#10;Description automatically generated">
            <a:extLst>
              <a:ext uri="{FF2B5EF4-FFF2-40B4-BE49-F238E27FC236}">
                <a16:creationId xmlns:a16="http://schemas.microsoft.com/office/drawing/2014/main" id="{8C01B6C8-6528-8E8E-8E26-B865D8DD6ED1}"/>
              </a:ext>
            </a:extLst>
          </p:cNvPr>
          <p:cNvPicPr>
            <a:picLocks noChangeAspect="1"/>
          </p:cNvPicPr>
          <p:nvPr/>
        </p:nvPicPr>
        <p:blipFill>
          <a:blip r:embed="rId5"/>
          <a:stretch>
            <a:fillRect/>
          </a:stretch>
        </p:blipFill>
        <p:spPr>
          <a:xfrm>
            <a:off x="1795153" y="2581853"/>
            <a:ext cx="7325095" cy="3752681"/>
          </a:xfrm>
          <a:prstGeom prst="rect">
            <a:avLst/>
          </a:prstGeom>
        </p:spPr>
      </p:pic>
    </p:spTree>
    <p:extLst>
      <p:ext uri="{BB962C8B-B14F-4D97-AF65-F5344CB8AC3E}">
        <p14:creationId xmlns:p14="http://schemas.microsoft.com/office/powerpoint/2010/main" val="121695689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BA4F7E14-4BB9-A4D8-CC56-45D0CB668B5D}"/>
              </a:ext>
            </a:extLst>
          </p:cNvPr>
          <p:cNvSpPr>
            <a:spLocks noGrp="1"/>
          </p:cNvSpPr>
          <p:nvPr>
            <p:ph type="subTitle" idx="10"/>
          </p:nvPr>
        </p:nvSpPr>
        <p:spPr/>
        <p:txBody>
          <a:bodyPr vert="horz" lIns="91440" tIns="45720" rIns="91440" bIns="45720" rtlCol="0" anchor="t">
            <a:normAutofit/>
          </a:bodyPr>
          <a:lstStyle/>
          <a:p>
            <a:r>
              <a:rPr lang="en-US">
                <a:latin typeface="Sofia Pro"/>
              </a:rPr>
              <a:t>2023 Ocean Decade actions</a:t>
            </a:r>
            <a:endParaRPr lang="en-US"/>
          </a:p>
        </p:txBody>
      </p:sp>
      <p:grpSp>
        <p:nvGrpSpPr>
          <p:cNvPr id="11" name="Group 10">
            <a:extLst>
              <a:ext uri="{FF2B5EF4-FFF2-40B4-BE49-F238E27FC236}">
                <a16:creationId xmlns:a16="http://schemas.microsoft.com/office/drawing/2014/main" id="{FCD7FDA4-34D9-D702-9ABC-9C9A44AED4F1}"/>
              </a:ext>
            </a:extLst>
          </p:cNvPr>
          <p:cNvGrpSpPr/>
          <p:nvPr/>
        </p:nvGrpSpPr>
        <p:grpSpPr>
          <a:xfrm>
            <a:off x="304213" y="2631823"/>
            <a:ext cx="5359675" cy="3785808"/>
            <a:chOff x="948145" y="3325985"/>
            <a:chExt cx="5359675" cy="3785808"/>
          </a:xfrm>
        </p:grpSpPr>
        <p:sp>
          <p:nvSpPr>
            <p:cNvPr id="9" name="TextBox 8">
              <a:extLst>
                <a:ext uri="{FF2B5EF4-FFF2-40B4-BE49-F238E27FC236}">
                  <a16:creationId xmlns:a16="http://schemas.microsoft.com/office/drawing/2014/main" id="{D523F662-7364-7A7B-EF7A-41E1D2590D8C}"/>
                </a:ext>
              </a:extLst>
            </p:cNvPr>
            <p:cNvSpPr txBox="1"/>
            <p:nvPr/>
          </p:nvSpPr>
          <p:spPr>
            <a:xfrm>
              <a:off x="2504660" y="3325985"/>
              <a:ext cx="3803160" cy="369332"/>
            </a:xfrm>
            <a:prstGeom prst="rect">
              <a:avLst/>
            </a:prstGeom>
            <a:noFill/>
          </p:spPr>
          <p:txBody>
            <a:bodyPr wrap="square">
              <a:spAutoFit/>
            </a:bodyPr>
            <a:lstStyle/>
            <a:p>
              <a:pPr marL="457200" lvl="1" indent="0">
                <a:buNone/>
              </a:pPr>
              <a:r>
                <a:rPr lang="en-US" sz="1800" dirty="0"/>
                <a:t>24- 28 April, Dominican Republic</a:t>
              </a:r>
            </a:p>
          </p:txBody>
        </p:sp>
        <p:pic>
          <p:nvPicPr>
            <p:cNvPr id="7" name="Picture 6">
              <a:extLst>
                <a:ext uri="{FF2B5EF4-FFF2-40B4-BE49-F238E27FC236}">
                  <a16:creationId xmlns:a16="http://schemas.microsoft.com/office/drawing/2014/main" id="{11FE9132-A181-E95E-EAFA-6146EB34B95B}"/>
                </a:ext>
              </a:extLst>
            </p:cNvPr>
            <p:cNvPicPr>
              <a:picLocks noChangeAspect="1"/>
            </p:cNvPicPr>
            <p:nvPr/>
          </p:nvPicPr>
          <p:blipFill>
            <a:blip r:embed="rId3"/>
            <a:stretch>
              <a:fillRect/>
            </a:stretch>
          </p:blipFill>
          <p:spPr>
            <a:xfrm>
              <a:off x="948145" y="3695317"/>
              <a:ext cx="5359675" cy="3416476"/>
            </a:xfrm>
            <a:prstGeom prst="rect">
              <a:avLst/>
            </a:prstGeom>
          </p:spPr>
        </p:pic>
        <p:pic>
          <p:nvPicPr>
            <p:cNvPr id="8" name="Picture 7">
              <a:extLst>
                <a:ext uri="{FF2B5EF4-FFF2-40B4-BE49-F238E27FC236}">
                  <a16:creationId xmlns:a16="http://schemas.microsoft.com/office/drawing/2014/main" id="{B05AD06D-DBD6-C9CC-BA77-FD003FEB92B4}"/>
                </a:ext>
              </a:extLst>
            </p:cNvPr>
            <p:cNvPicPr>
              <a:picLocks noChangeAspect="1"/>
            </p:cNvPicPr>
            <p:nvPr/>
          </p:nvPicPr>
          <p:blipFill>
            <a:blip r:embed="rId4"/>
            <a:stretch>
              <a:fillRect/>
            </a:stretch>
          </p:blipFill>
          <p:spPr>
            <a:xfrm>
              <a:off x="948145" y="3325985"/>
              <a:ext cx="1977785" cy="1097352"/>
            </a:xfrm>
            <a:prstGeom prst="rect">
              <a:avLst/>
            </a:prstGeom>
          </p:spPr>
        </p:pic>
      </p:grpSp>
      <p:grpSp>
        <p:nvGrpSpPr>
          <p:cNvPr id="13" name="Group 12">
            <a:extLst>
              <a:ext uri="{FF2B5EF4-FFF2-40B4-BE49-F238E27FC236}">
                <a16:creationId xmlns:a16="http://schemas.microsoft.com/office/drawing/2014/main" id="{EFC93FD9-30CB-2768-BEB6-4B4DA77BFA55}"/>
              </a:ext>
            </a:extLst>
          </p:cNvPr>
          <p:cNvGrpSpPr/>
          <p:nvPr/>
        </p:nvGrpSpPr>
        <p:grpSpPr>
          <a:xfrm>
            <a:off x="5839137" y="2631823"/>
            <a:ext cx="6352863" cy="3785808"/>
            <a:chOff x="6430617" y="3240048"/>
            <a:chExt cx="6352863" cy="3785808"/>
          </a:xfrm>
        </p:grpSpPr>
        <p:sp>
          <p:nvSpPr>
            <p:cNvPr id="10" name="TextBox 9">
              <a:extLst>
                <a:ext uri="{FF2B5EF4-FFF2-40B4-BE49-F238E27FC236}">
                  <a16:creationId xmlns:a16="http://schemas.microsoft.com/office/drawing/2014/main" id="{15F6B16A-E0A5-8C44-57C5-5F5D714D4FF9}"/>
                </a:ext>
              </a:extLst>
            </p:cNvPr>
            <p:cNvSpPr txBox="1"/>
            <p:nvPr/>
          </p:nvSpPr>
          <p:spPr>
            <a:xfrm>
              <a:off x="9410182" y="3310653"/>
              <a:ext cx="3373298" cy="369332"/>
            </a:xfrm>
            <a:prstGeom prst="rect">
              <a:avLst/>
            </a:prstGeom>
            <a:noFill/>
          </p:spPr>
          <p:txBody>
            <a:bodyPr wrap="square">
              <a:spAutoFit/>
            </a:bodyPr>
            <a:lstStyle/>
            <a:p>
              <a:pPr marL="457200" lvl="1" indent="0">
                <a:buNone/>
              </a:pPr>
              <a:r>
                <a:rPr lang="en-US" sz="1800" dirty="0"/>
                <a:t>7 – 9 June, Kenya</a:t>
              </a:r>
            </a:p>
          </p:txBody>
        </p:sp>
        <p:pic>
          <p:nvPicPr>
            <p:cNvPr id="12" name="Picture 11" descr="A group of people sitting around a table&#10;&#10;Description automatically generated">
              <a:extLst>
                <a:ext uri="{FF2B5EF4-FFF2-40B4-BE49-F238E27FC236}">
                  <a16:creationId xmlns:a16="http://schemas.microsoft.com/office/drawing/2014/main" id="{089BE726-8269-6BA8-03FD-9C2171D3EE70}"/>
                </a:ext>
              </a:extLst>
            </p:cNvPr>
            <p:cNvPicPr>
              <a:picLocks noChangeAspect="1"/>
            </p:cNvPicPr>
            <p:nvPr/>
          </p:nvPicPr>
          <p:blipFill rotWithShape="1">
            <a:blip r:embed="rId5">
              <a:extLst>
                <a:ext uri="{28A0092B-C50C-407E-A947-70E740481C1C}">
                  <a14:useLocalDpi xmlns:a14="http://schemas.microsoft.com/office/drawing/2010/main" val="0"/>
                </a:ext>
              </a:extLst>
            </a:blip>
            <a:srcRect b="16764"/>
            <a:stretch/>
          </p:blipFill>
          <p:spPr>
            <a:xfrm>
              <a:off x="6430617" y="3679986"/>
              <a:ext cx="5359675" cy="3345870"/>
            </a:xfrm>
            <a:prstGeom prst="rect">
              <a:avLst/>
            </a:prstGeom>
          </p:spPr>
        </p:pic>
        <p:pic>
          <p:nvPicPr>
            <p:cNvPr id="14" name="Picture 13" descr="A blue and black logo&#10;&#10;Description automatically generated">
              <a:extLst>
                <a:ext uri="{FF2B5EF4-FFF2-40B4-BE49-F238E27FC236}">
                  <a16:creationId xmlns:a16="http://schemas.microsoft.com/office/drawing/2014/main" id="{2E79CD30-3347-3294-6655-D8D6E35CA92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430617" y="3240048"/>
              <a:ext cx="3373299" cy="879875"/>
            </a:xfrm>
            <a:prstGeom prst="rect">
              <a:avLst/>
            </a:prstGeom>
          </p:spPr>
        </p:pic>
      </p:grpSp>
      <p:graphicFrame>
        <p:nvGraphicFramePr>
          <p:cNvPr id="16" name="Table 15">
            <a:extLst>
              <a:ext uri="{FF2B5EF4-FFF2-40B4-BE49-F238E27FC236}">
                <a16:creationId xmlns:a16="http://schemas.microsoft.com/office/drawing/2014/main" id="{8BA463E9-946B-904C-943A-F6B3465A8E2D}"/>
              </a:ext>
            </a:extLst>
          </p:cNvPr>
          <p:cNvGraphicFramePr>
            <a:graphicFrameLocks noGrp="1"/>
          </p:cNvGraphicFramePr>
          <p:nvPr>
            <p:extLst>
              <p:ext uri="{D42A27DB-BD31-4B8C-83A1-F6EECF244321}">
                <p14:modId xmlns:p14="http://schemas.microsoft.com/office/powerpoint/2010/main" val="3914908908"/>
              </p:ext>
            </p:extLst>
          </p:nvPr>
        </p:nvGraphicFramePr>
        <p:xfrm>
          <a:off x="948145" y="1902943"/>
          <a:ext cx="9431487" cy="474704"/>
        </p:xfrm>
        <a:graphic>
          <a:graphicData uri="http://schemas.openxmlformats.org/drawingml/2006/table">
            <a:tbl>
              <a:tblPr firstRow="1" bandRow="1">
                <a:tableStyleId>{5C22544A-7EE6-4342-B048-85BDC9FD1C3A}</a:tableStyleId>
              </a:tblPr>
              <a:tblGrid>
                <a:gridCol w="1683274">
                  <a:extLst>
                    <a:ext uri="{9D8B030D-6E8A-4147-A177-3AD203B41FA5}">
                      <a16:colId xmlns:a16="http://schemas.microsoft.com/office/drawing/2014/main" val="997747812"/>
                    </a:ext>
                  </a:extLst>
                </a:gridCol>
                <a:gridCol w="5254473">
                  <a:extLst>
                    <a:ext uri="{9D8B030D-6E8A-4147-A177-3AD203B41FA5}">
                      <a16:colId xmlns:a16="http://schemas.microsoft.com/office/drawing/2014/main" val="1691275081"/>
                    </a:ext>
                  </a:extLst>
                </a:gridCol>
                <a:gridCol w="2493740">
                  <a:extLst>
                    <a:ext uri="{9D8B030D-6E8A-4147-A177-3AD203B41FA5}">
                      <a16:colId xmlns:a16="http://schemas.microsoft.com/office/drawing/2014/main" val="1559354293"/>
                    </a:ext>
                  </a:extLst>
                </a:gridCol>
              </a:tblGrid>
              <a:tr h="474704">
                <a:tc>
                  <a:txBody>
                    <a:bodyPr/>
                    <a:lstStyle/>
                    <a:p>
                      <a:r>
                        <a:rPr lang="en-US" b="0" dirty="0">
                          <a:solidFill>
                            <a:schemeClr val="tx1"/>
                          </a:solidFill>
                        </a:rPr>
                        <a:t>April – June</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b="0" dirty="0">
                          <a:solidFill>
                            <a:schemeClr val="tx1"/>
                          </a:solidFill>
                        </a:rPr>
                        <a:t>Data publication trainings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a:solidFill>
                            <a:schemeClr val="tx1"/>
                          </a:solidFill>
                        </a:rPr>
                        <a:t>VMDC</a:t>
                      </a: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5024253"/>
                  </a:ext>
                </a:extLst>
              </a:tr>
            </a:tbl>
          </a:graphicData>
        </a:graphic>
      </p:graphicFrame>
      <p:sp>
        <p:nvSpPr>
          <p:cNvPr id="5" name="Title 4">
            <a:extLst>
              <a:ext uri="{FF2B5EF4-FFF2-40B4-BE49-F238E27FC236}">
                <a16:creationId xmlns:a16="http://schemas.microsoft.com/office/drawing/2014/main" id="{3C10956C-FF19-DE08-D803-028C3F76DBC9}"/>
              </a:ext>
            </a:extLst>
          </p:cNvPr>
          <p:cNvSpPr>
            <a:spLocks noGrp="1"/>
          </p:cNvSpPr>
          <p:nvPr>
            <p:ph type="title"/>
          </p:nvPr>
        </p:nvSpPr>
        <p:spPr>
          <a:xfrm>
            <a:off x="838199" y="871515"/>
            <a:ext cx="8895735" cy="954107"/>
          </a:xfrm>
        </p:spPr>
        <p:txBody>
          <a:bodyPr/>
          <a:lstStyle/>
          <a:p>
            <a:r>
              <a:rPr lang="en-US" dirty="0"/>
              <a:t>Connecting FAIR principles with local and regional experts</a:t>
            </a:r>
          </a:p>
        </p:txBody>
      </p:sp>
    </p:spTree>
    <p:extLst>
      <p:ext uri="{BB962C8B-B14F-4D97-AF65-F5344CB8AC3E}">
        <p14:creationId xmlns:p14="http://schemas.microsoft.com/office/powerpoint/2010/main" val="379198233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5875BF54-301C-E0D4-3632-EBB8ADD2E30D}"/>
              </a:ext>
            </a:extLst>
          </p:cNvPr>
          <p:cNvSpPr>
            <a:spLocks noGrp="1"/>
          </p:cNvSpPr>
          <p:nvPr>
            <p:ph type="subTitle" idx="10"/>
          </p:nvPr>
        </p:nvSpPr>
        <p:spPr/>
        <p:txBody>
          <a:bodyPr/>
          <a:lstStyle/>
          <a:p>
            <a:endParaRPr lang="en-US"/>
          </a:p>
        </p:txBody>
      </p:sp>
      <p:sp>
        <p:nvSpPr>
          <p:cNvPr id="3" name="Content Placeholder 2">
            <a:extLst>
              <a:ext uri="{FF2B5EF4-FFF2-40B4-BE49-F238E27FC236}">
                <a16:creationId xmlns:a16="http://schemas.microsoft.com/office/drawing/2014/main" id="{53D15F29-0233-0EF8-91CA-73287235EC05}"/>
              </a:ext>
            </a:extLst>
          </p:cNvPr>
          <p:cNvSpPr>
            <a:spLocks noGrp="1"/>
          </p:cNvSpPr>
          <p:nvPr>
            <p:ph idx="1"/>
          </p:nvPr>
        </p:nvSpPr>
        <p:spPr>
          <a:xfrm>
            <a:off x="5951621" y="2103120"/>
            <a:ext cx="5402179" cy="4097656"/>
          </a:xfrm>
        </p:spPr>
        <p:txBody>
          <a:bodyPr>
            <a:normAutofit/>
          </a:bodyPr>
          <a:lstStyle/>
          <a:p>
            <a:pPr marL="279400" indent="-285750">
              <a:buFont typeface="Arial" panose="020B0604020202020204" pitchFamily="34" charset="0"/>
              <a:buChar char="•"/>
            </a:pPr>
            <a:r>
              <a:rPr lang="en-US" sz="2800" dirty="0"/>
              <a:t>Data Coordination Group will </a:t>
            </a:r>
            <a:r>
              <a:rPr lang="en-US" sz="2800" b="1" dirty="0">
                <a:solidFill>
                  <a:schemeClr val="tx2"/>
                </a:solidFill>
              </a:rPr>
              <a:t>inform and guide </a:t>
            </a:r>
            <a:r>
              <a:rPr lang="en-US" sz="2800" dirty="0"/>
              <a:t>the progress towards the digital ocean ecosystem</a:t>
            </a:r>
          </a:p>
          <a:p>
            <a:pPr marL="279400" indent="-285750">
              <a:buFont typeface="Arial" panose="020B0604020202020204" pitchFamily="34" charset="0"/>
              <a:buChar char="•"/>
            </a:pPr>
            <a:r>
              <a:rPr lang="en-US" sz="2800" dirty="0"/>
              <a:t>Data strategy </a:t>
            </a:r>
            <a:r>
              <a:rPr lang="en-US" sz="2800" b="1" dirty="0">
                <a:solidFill>
                  <a:schemeClr val="tx2"/>
                </a:solidFill>
              </a:rPr>
              <a:t>implementation plan</a:t>
            </a:r>
            <a:r>
              <a:rPr lang="en-US" sz="2800" dirty="0"/>
              <a:t>, which will set best data practices</a:t>
            </a:r>
          </a:p>
          <a:p>
            <a:pPr marL="279400" indent="-285750">
              <a:buFont typeface="Arial" panose="020B0604020202020204" pitchFamily="34" charset="0"/>
              <a:buChar char="•"/>
            </a:pPr>
            <a:endParaRPr lang="en-US" sz="2800" dirty="0"/>
          </a:p>
        </p:txBody>
      </p:sp>
      <p:sp>
        <p:nvSpPr>
          <p:cNvPr id="4" name="Title 3">
            <a:extLst>
              <a:ext uri="{FF2B5EF4-FFF2-40B4-BE49-F238E27FC236}">
                <a16:creationId xmlns:a16="http://schemas.microsoft.com/office/drawing/2014/main" id="{C413C31D-A8EA-490B-0435-DB3E2FDC36C5}"/>
              </a:ext>
            </a:extLst>
          </p:cNvPr>
          <p:cNvSpPr>
            <a:spLocks noGrp="1"/>
          </p:cNvSpPr>
          <p:nvPr>
            <p:ph type="title"/>
          </p:nvPr>
        </p:nvSpPr>
        <p:spPr>
          <a:xfrm>
            <a:off x="838202" y="509997"/>
            <a:ext cx="9105898" cy="947757"/>
          </a:xfrm>
        </p:spPr>
        <p:txBody>
          <a:bodyPr/>
          <a:lstStyle/>
          <a:p>
            <a:r>
              <a:rPr lang="en-US">
                <a:latin typeface="Sofia Pro"/>
              </a:rPr>
              <a:t>Data Strategy Implementation Group</a:t>
            </a:r>
          </a:p>
        </p:txBody>
      </p:sp>
      <p:pic>
        <p:nvPicPr>
          <p:cNvPr id="1028" name="Picture 4" descr="Ocean Decade Data &amp; Information Strategy.">
            <a:extLst>
              <a:ext uri="{FF2B5EF4-FFF2-40B4-BE49-F238E27FC236}">
                <a16:creationId xmlns:a16="http://schemas.microsoft.com/office/drawing/2014/main" id="{BCF80455-5420-EACC-1384-3933033D37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3729" y="1464104"/>
            <a:ext cx="3133141" cy="44261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363183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5875BF54-301C-E0D4-3632-EBB8ADD2E30D}"/>
              </a:ext>
            </a:extLst>
          </p:cNvPr>
          <p:cNvSpPr>
            <a:spLocks noGrp="1"/>
          </p:cNvSpPr>
          <p:nvPr>
            <p:ph type="subTitle" idx="10"/>
          </p:nvPr>
        </p:nvSpPr>
        <p:spPr/>
        <p:txBody>
          <a:bodyPr/>
          <a:lstStyle/>
          <a:p>
            <a:endParaRPr lang="en-US"/>
          </a:p>
        </p:txBody>
      </p:sp>
      <p:sp>
        <p:nvSpPr>
          <p:cNvPr id="4" name="Title 3">
            <a:extLst>
              <a:ext uri="{FF2B5EF4-FFF2-40B4-BE49-F238E27FC236}">
                <a16:creationId xmlns:a16="http://schemas.microsoft.com/office/drawing/2014/main" id="{C413C31D-A8EA-490B-0435-DB3E2FDC36C5}"/>
              </a:ext>
            </a:extLst>
          </p:cNvPr>
          <p:cNvSpPr>
            <a:spLocks noGrp="1"/>
          </p:cNvSpPr>
          <p:nvPr>
            <p:ph type="title"/>
          </p:nvPr>
        </p:nvSpPr>
        <p:spPr>
          <a:xfrm>
            <a:off x="838202" y="509997"/>
            <a:ext cx="9105898" cy="947757"/>
          </a:xfrm>
        </p:spPr>
        <p:txBody>
          <a:bodyPr/>
          <a:lstStyle/>
          <a:p>
            <a:r>
              <a:rPr lang="en-US" err="1">
                <a:latin typeface="Sofia Pro"/>
              </a:rPr>
              <a:t>EMODnet</a:t>
            </a:r>
            <a:r>
              <a:rPr lang="en-US">
                <a:latin typeface="Sofia Pro"/>
              </a:rPr>
              <a:t> for the Ocean Decade Coordination and Implementation Group </a:t>
            </a:r>
          </a:p>
        </p:txBody>
      </p:sp>
      <p:pic>
        <p:nvPicPr>
          <p:cNvPr id="7" name="Content Placeholder 6" descr="A screenshot of a computer&#10;&#10;Description automatically generated">
            <a:extLst>
              <a:ext uri="{FF2B5EF4-FFF2-40B4-BE49-F238E27FC236}">
                <a16:creationId xmlns:a16="http://schemas.microsoft.com/office/drawing/2014/main" id="{38276BA0-9487-024D-70B3-42D86094B86B}"/>
              </a:ext>
            </a:extLst>
          </p:cNvPr>
          <p:cNvPicPr>
            <a:picLocks noGrp="1" noChangeAspect="1"/>
          </p:cNvPicPr>
          <p:nvPr>
            <p:ph idx="1"/>
          </p:nvPr>
        </p:nvPicPr>
        <p:blipFill>
          <a:blip r:embed="rId3"/>
          <a:stretch>
            <a:fillRect/>
          </a:stretch>
        </p:blipFill>
        <p:spPr>
          <a:xfrm>
            <a:off x="759031" y="1659129"/>
            <a:ext cx="10515600" cy="4075195"/>
          </a:xfrm>
        </p:spPr>
      </p:pic>
      <p:pic>
        <p:nvPicPr>
          <p:cNvPr id="8" name="Picture 7" descr="Communication | European Marine Observation and Data Network (EMODnet)">
            <a:extLst>
              <a:ext uri="{FF2B5EF4-FFF2-40B4-BE49-F238E27FC236}">
                <a16:creationId xmlns:a16="http://schemas.microsoft.com/office/drawing/2014/main" id="{A0E581E3-0347-667A-F5B7-E1BFF4A8B8F4}"/>
              </a:ext>
            </a:extLst>
          </p:cNvPr>
          <p:cNvPicPr>
            <a:picLocks noChangeAspect="1"/>
          </p:cNvPicPr>
          <p:nvPr/>
        </p:nvPicPr>
        <p:blipFill>
          <a:blip r:embed="rId4"/>
          <a:stretch>
            <a:fillRect/>
          </a:stretch>
        </p:blipFill>
        <p:spPr>
          <a:xfrm>
            <a:off x="10575775" y="219657"/>
            <a:ext cx="995930" cy="1094581"/>
          </a:xfrm>
          <a:prstGeom prst="rect">
            <a:avLst/>
          </a:prstGeom>
        </p:spPr>
      </p:pic>
    </p:spTree>
    <p:extLst>
      <p:ext uri="{BB962C8B-B14F-4D97-AF65-F5344CB8AC3E}">
        <p14:creationId xmlns:p14="http://schemas.microsoft.com/office/powerpoint/2010/main" val="225767971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5875BF54-301C-E0D4-3632-EBB8ADD2E30D}"/>
              </a:ext>
            </a:extLst>
          </p:cNvPr>
          <p:cNvSpPr>
            <a:spLocks noGrp="1"/>
          </p:cNvSpPr>
          <p:nvPr>
            <p:ph type="subTitle" idx="10"/>
          </p:nvPr>
        </p:nvSpPr>
        <p:spPr/>
        <p:txBody>
          <a:bodyPr/>
          <a:lstStyle/>
          <a:p>
            <a:endParaRPr lang="en-US"/>
          </a:p>
        </p:txBody>
      </p:sp>
      <p:sp>
        <p:nvSpPr>
          <p:cNvPr id="3" name="Content Placeholder 2">
            <a:extLst>
              <a:ext uri="{FF2B5EF4-FFF2-40B4-BE49-F238E27FC236}">
                <a16:creationId xmlns:a16="http://schemas.microsoft.com/office/drawing/2014/main" id="{53D15F29-0233-0EF8-91CA-73287235EC05}"/>
              </a:ext>
            </a:extLst>
          </p:cNvPr>
          <p:cNvSpPr>
            <a:spLocks noGrp="1"/>
          </p:cNvSpPr>
          <p:nvPr>
            <p:ph idx="1"/>
          </p:nvPr>
        </p:nvSpPr>
        <p:spPr>
          <a:xfrm>
            <a:off x="993673" y="1558834"/>
            <a:ext cx="9360620" cy="4097656"/>
          </a:xfrm>
        </p:spPr>
        <p:txBody>
          <a:bodyPr vert="horz" lIns="91440" tIns="45720" rIns="91440" bIns="45720" rtlCol="0" anchor="t">
            <a:normAutofit/>
          </a:bodyPr>
          <a:lstStyle/>
          <a:p>
            <a:pPr marL="279400" indent="-285750">
              <a:buFont typeface="Arial" panose="020B0604020202020204" pitchFamily="34" charset="0"/>
              <a:buChar char="•"/>
            </a:pPr>
            <a:r>
              <a:rPr lang="en-US" sz="2800"/>
              <a:t>OD event: </a:t>
            </a:r>
            <a:r>
              <a:rPr lang="en-US" sz="2800" err="1"/>
              <a:t>organisation</a:t>
            </a:r>
            <a:r>
              <a:rPr lang="en-US" sz="2800"/>
              <a:t> of the World Conference on Marine Biodiversity 2026 </a:t>
            </a:r>
          </a:p>
          <a:p>
            <a:pPr marL="279400" indent="-285750">
              <a:buFont typeface="Arial" panose="020B0604020202020204" pitchFamily="34" charset="0"/>
              <a:buChar char="•"/>
            </a:pPr>
            <a:endParaRPr lang="en-US" sz="2800"/>
          </a:p>
          <a:p>
            <a:pPr marL="279400" indent="-285750">
              <a:buFont typeface="Arial" panose="020B0604020202020204" pitchFamily="34" charset="0"/>
              <a:buChar char="•"/>
            </a:pPr>
            <a:r>
              <a:rPr lang="en-US" sz="2800"/>
              <a:t>Participate in DITTO affiliated project 'TURTLE' meetings (Interoperability Architecture for a Digital Ocean) </a:t>
            </a:r>
          </a:p>
          <a:p>
            <a:pPr marL="279400" indent="-285750">
              <a:buFont typeface="Arial" panose="020B0604020202020204" pitchFamily="34" charset="0"/>
              <a:buChar char="•"/>
            </a:pPr>
            <a:endParaRPr lang="en-US" sz="2800"/>
          </a:p>
        </p:txBody>
      </p:sp>
      <p:sp>
        <p:nvSpPr>
          <p:cNvPr id="4" name="Title 3">
            <a:extLst>
              <a:ext uri="{FF2B5EF4-FFF2-40B4-BE49-F238E27FC236}">
                <a16:creationId xmlns:a16="http://schemas.microsoft.com/office/drawing/2014/main" id="{C413C31D-A8EA-490B-0435-DB3E2FDC36C5}"/>
              </a:ext>
            </a:extLst>
          </p:cNvPr>
          <p:cNvSpPr>
            <a:spLocks noGrp="1"/>
          </p:cNvSpPr>
          <p:nvPr>
            <p:ph type="title"/>
          </p:nvPr>
        </p:nvSpPr>
        <p:spPr>
          <a:xfrm>
            <a:off x="838202" y="509997"/>
            <a:ext cx="9105898" cy="947757"/>
          </a:xfrm>
        </p:spPr>
        <p:txBody>
          <a:bodyPr/>
          <a:lstStyle/>
          <a:p>
            <a:r>
              <a:rPr lang="en-US">
                <a:latin typeface="Sofia Pro"/>
              </a:rPr>
              <a:t>Other</a:t>
            </a:r>
            <a:endParaRPr lang="en-US"/>
          </a:p>
        </p:txBody>
      </p:sp>
      <p:pic>
        <p:nvPicPr>
          <p:cNvPr id="5" name="Graphic 4" descr="A logo with blue letters and a black background&#10;&#10;Description automatically generated">
            <a:extLst>
              <a:ext uri="{FF2B5EF4-FFF2-40B4-BE49-F238E27FC236}">
                <a16:creationId xmlns:a16="http://schemas.microsoft.com/office/drawing/2014/main" id="{9F041800-8CFB-5907-C772-5D21970A788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310246" y="4677791"/>
            <a:ext cx="2743196" cy="629586"/>
          </a:xfrm>
          <a:prstGeom prst="rect">
            <a:avLst/>
          </a:prstGeom>
        </p:spPr>
      </p:pic>
    </p:spTree>
    <p:extLst>
      <p:ext uri="{BB962C8B-B14F-4D97-AF65-F5344CB8AC3E}">
        <p14:creationId xmlns:p14="http://schemas.microsoft.com/office/powerpoint/2010/main" val="180525334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25D00-49EE-E998-36EB-B1537D4724E0}"/>
              </a:ext>
            </a:extLst>
          </p:cNvPr>
          <p:cNvSpPr>
            <a:spLocks noGrp="1"/>
          </p:cNvSpPr>
          <p:nvPr>
            <p:ph type="ctrTitle"/>
          </p:nvPr>
        </p:nvSpPr>
        <p:spPr/>
        <p:txBody>
          <a:bodyPr>
            <a:normAutofit/>
          </a:bodyPr>
          <a:lstStyle/>
          <a:p>
            <a:r>
              <a:rPr lang="en-US" sz="4000" dirty="0"/>
              <a:t>Wrap-up</a:t>
            </a:r>
          </a:p>
        </p:txBody>
      </p:sp>
      <p:sp>
        <p:nvSpPr>
          <p:cNvPr id="3" name="Subtitle 2">
            <a:extLst>
              <a:ext uri="{FF2B5EF4-FFF2-40B4-BE49-F238E27FC236}">
                <a16:creationId xmlns:a16="http://schemas.microsoft.com/office/drawing/2014/main" id="{1504247E-67E2-D425-5F95-37D0A60FCB4D}"/>
              </a:ext>
            </a:extLst>
          </p:cNvPr>
          <p:cNvSpPr>
            <a:spLocks noGrp="1"/>
          </p:cNvSpPr>
          <p:nvPr>
            <p:ph type="subTitle" idx="1"/>
          </p:nvPr>
        </p:nvSpPr>
        <p:spPr/>
        <p:txBody>
          <a:bodyPr/>
          <a:lstStyle/>
          <a:p>
            <a:r>
              <a:rPr lang="en-US" dirty="0"/>
              <a:t>Juana Jimenez</a:t>
            </a:r>
          </a:p>
        </p:txBody>
      </p:sp>
    </p:spTree>
    <p:extLst>
      <p:ext uri="{BB962C8B-B14F-4D97-AF65-F5344CB8AC3E}">
        <p14:creationId xmlns:p14="http://schemas.microsoft.com/office/powerpoint/2010/main" val="129075227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F681501C-8846-E826-2390-94969156CC6E}"/>
              </a:ext>
            </a:extLst>
          </p:cNvPr>
          <p:cNvSpPr>
            <a:spLocks noGrp="1"/>
          </p:cNvSpPr>
          <p:nvPr>
            <p:ph type="subTitle" idx="10"/>
          </p:nvPr>
        </p:nvSpPr>
        <p:spPr/>
        <p:txBody>
          <a:bodyPr/>
          <a:lstStyle/>
          <a:p>
            <a:r>
              <a:rPr lang="en-US" dirty="0"/>
              <a:t>CONTRIBUTION</a:t>
            </a:r>
          </a:p>
        </p:txBody>
      </p:sp>
      <p:sp>
        <p:nvSpPr>
          <p:cNvPr id="4" name="Title 3">
            <a:extLst>
              <a:ext uri="{FF2B5EF4-FFF2-40B4-BE49-F238E27FC236}">
                <a16:creationId xmlns:a16="http://schemas.microsoft.com/office/drawing/2014/main" id="{5142B44D-5834-D85A-162F-F2019C33EF5B}"/>
              </a:ext>
            </a:extLst>
          </p:cNvPr>
          <p:cNvSpPr>
            <a:spLocks noGrp="1"/>
          </p:cNvSpPr>
          <p:nvPr>
            <p:ph type="title"/>
          </p:nvPr>
        </p:nvSpPr>
        <p:spPr>
          <a:xfrm>
            <a:off x="838200" y="587758"/>
            <a:ext cx="5797548" cy="954107"/>
          </a:xfrm>
        </p:spPr>
        <p:txBody>
          <a:bodyPr/>
          <a:lstStyle/>
          <a:p>
            <a:r>
              <a:rPr lang="en-US" dirty="0"/>
              <a:t>Sustainable Development Goals</a:t>
            </a:r>
          </a:p>
        </p:txBody>
      </p:sp>
      <p:graphicFrame>
        <p:nvGraphicFramePr>
          <p:cNvPr id="5" name="Chart 4">
            <a:extLst>
              <a:ext uri="{FF2B5EF4-FFF2-40B4-BE49-F238E27FC236}">
                <a16:creationId xmlns:a16="http://schemas.microsoft.com/office/drawing/2014/main" id="{CF97DD51-EC08-7AEF-4FDC-61F2989D0790}"/>
              </a:ext>
            </a:extLst>
          </p:cNvPr>
          <p:cNvGraphicFramePr>
            <a:graphicFrameLocks/>
          </p:cNvGraphicFramePr>
          <p:nvPr>
            <p:extLst>
              <p:ext uri="{D42A27DB-BD31-4B8C-83A1-F6EECF244321}">
                <p14:modId xmlns:p14="http://schemas.microsoft.com/office/powerpoint/2010/main" val="4192238950"/>
              </p:ext>
            </p:extLst>
          </p:nvPr>
        </p:nvGraphicFramePr>
        <p:xfrm>
          <a:off x="955856" y="1582683"/>
          <a:ext cx="9613821" cy="3722508"/>
        </p:xfrm>
        <a:graphic>
          <a:graphicData uri="http://schemas.openxmlformats.org/drawingml/2006/chart">
            <c:chart xmlns:c="http://schemas.openxmlformats.org/drawingml/2006/chart" xmlns:r="http://schemas.openxmlformats.org/officeDocument/2006/relationships" r:id="rId2"/>
          </a:graphicData>
        </a:graphic>
      </p:graphicFrame>
      <p:pic>
        <p:nvPicPr>
          <p:cNvPr id="1026" name="Picture 2" descr="Fair trade and your company: mastering the SDGs | Oxfam Fair Trade">
            <a:extLst>
              <a:ext uri="{FF2B5EF4-FFF2-40B4-BE49-F238E27FC236}">
                <a16:creationId xmlns:a16="http://schemas.microsoft.com/office/drawing/2014/main" id="{EBAC4578-A9B8-CCEF-9CBB-2BB4A447BC1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0480" t="26967" r="34418" b="53305"/>
          <a:stretch/>
        </p:blipFill>
        <p:spPr bwMode="auto">
          <a:xfrm>
            <a:off x="1278193" y="5001331"/>
            <a:ext cx="914400" cy="92305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Fair trade and your company: mastering the SDGs | Oxfam Fair Trade">
            <a:extLst>
              <a:ext uri="{FF2B5EF4-FFF2-40B4-BE49-F238E27FC236}">
                <a16:creationId xmlns:a16="http://schemas.microsoft.com/office/drawing/2014/main" id="{F99AD813-965A-2B8F-FDFC-3AF84E758E5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6043" t="27719" r="18855" b="52553"/>
          <a:stretch/>
        </p:blipFill>
        <p:spPr bwMode="auto">
          <a:xfrm>
            <a:off x="2192593" y="5032379"/>
            <a:ext cx="914400" cy="923059"/>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Fair trade and your company: mastering the SDGs | Oxfam Fair Trade">
            <a:extLst>
              <a:ext uri="{FF2B5EF4-FFF2-40B4-BE49-F238E27FC236}">
                <a16:creationId xmlns:a16="http://schemas.microsoft.com/office/drawing/2014/main" id="{3B8B65F9-E654-A10F-65DD-1CD2B9195C4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409" t="47426" r="65489" b="32846"/>
          <a:stretch/>
        </p:blipFill>
        <p:spPr bwMode="auto">
          <a:xfrm>
            <a:off x="3106993" y="5032379"/>
            <a:ext cx="914400" cy="92305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Fair trade and your company: mastering the SDGs | Oxfam Fair Trade">
            <a:extLst>
              <a:ext uri="{FF2B5EF4-FFF2-40B4-BE49-F238E27FC236}">
                <a16:creationId xmlns:a16="http://schemas.microsoft.com/office/drawing/2014/main" id="{E871D98F-2C1B-7609-7A7C-07048E731EE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009" t="47426" r="49889" b="32846"/>
          <a:stretch/>
        </p:blipFill>
        <p:spPr bwMode="auto">
          <a:xfrm>
            <a:off x="4021393" y="5032379"/>
            <a:ext cx="914400" cy="923059"/>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Fair trade and your company: mastering the SDGs | Oxfam Fair Trade">
            <a:extLst>
              <a:ext uri="{FF2B5EF4-FFF2-40B4-BE49-F238E27FC236}">
                <a16:creationId xmlns:a16="http://schemas.microsoft.com/office/drawing/2014/main" id="{32D5EEDF-0C7F-A65E-599F-A60F45771CB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0277" t="47426" r="34621" b="32846"/>
          <a:stretch/>
        </p:blipFill>
        <p:spPr bwMode="auto">
          <a:xfrm>
            <a:off x="4935793" y="5032379"/>
            <a:ext cx="914400" cy="923059"/>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Fair trade and your company: mastering the SDGs | Oxfam Fair Trade">
            <a:extLst>
              <a:ext uri="{FF2B5EF4-FFF2-40B4-BE49-F238E27FC236}">
                <a16:creationId xmlns:a16="http://schemas.microsoft.com/office/drawing/2014/main" id="{62CF6600-6F60-E24E-C988-0A11B5C56E8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86" t="66865" r="81112" b="13407"/>
          <a:stretch/>
        </p:blipFill>
        <p:spPr bwMode="auto">
          <a:xfrm>
            <a:off x="5850193" y="5032379"/>
            <a:ext cx="914400" cy="923059"/>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Fair trade and your company: mastering the SDGs | Oxfam Fair Trade">
            <a:extLst>
              <a:ext uri="{FF2B5EF4-FFF2-40B4-BE49-F238E27FC236}">
                <a16:creationId xmlns:a16="http://schemas.microsoft.com/office/drawing/2014/main" id="{1B871FA8-F4FB-7D74-BB3C-77C9DE8E504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888" t="66858" r="66010" b="13414"/>
          <a:stretch/>
        </p:blipFill>
        <p:spPr bwMode="auto">
          <a:xfrm>
            <a:off x="6724401" y="5032379"/>
            <a:ext cx="914400" cy="92305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descr="Fair trade and your company: mastering the SDGs | Oxfam Fair Trade">
            <a:extLst>
              <a:ext uri="{FF2B5EF4-FFF2-40B4-BE49-F238E27FC236}">
                <a16:creationId xmlns:a16="http://schemas.microsoft.com/office/drawing/2014/main" id="{19F39A37-0CA0-6F63-F4DF-42246C47D27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318" t="66858" r="49580" b="13414"/>
          <a:stretch/>
        </p:blipFill>
        <p:spPr bwMode="auto">
          <a:xfrm>
            <a:off x="7709137" y="5032379"/>
            <a:ext cx="914400" cy="92305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Fair trade and your company: mastering the SDGs | Oxfam Fair Trade">
            <a:extLst>
              <a:ext uri="{FF2B5EF4-FFF2-40B4-BE49-F238E27FC236}">
                <a16:creationId xmlns:a16="http://schemas.microsoft.com/office/drawing/2014/main" id="{2718A797-660B-2C1F-E777-89B58A97D82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0752" t="67496" r="34146" b="12776"/>
          <a:stretch/>
        </p:blipFill>
        <p:spPr bwMode="auto">
          <a:xfrm>
            <a:off x="8627809" y="5053108"/>
            <a:ext cx="914400" cy="923059"/>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2" descr="Fair trade and your company: mastering the SDGs | Oxfam Fair Trade">
            <a:extLst>
              <a:ext uri="{FF2B5EF4-FFF2-40B4-BE49-F238E27FC236}">
                <a16:creationId xmlns:a16="http://schemas.microsoft.com/office/drawing/2014/main" id="{1A3E08E8-638C-A75E-C105-D80B904AE18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6020" t="66428" r="18878" b="13844"/>
          <a:stretch/>
        </p:blipFill>
        <p:spPr bwMode="auto">
          <a:xfrm>
            <a:off x="9529188" y="5009634"/>
            <a:ext cx="914400" cy="92305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Understanding SDGs: The UN's Sustainable Development Goals [Policy Podcast]  | Epthinktank | European Parliament">
            <a:extLst>
              <a:ext uri="{FF2B5EF4-FFF2-40B4-BE49-F238E27FC236}">
                <a16:creationId xmlns:a16="http://schemas.microsoft.com/office/drawing/2014/main" id="{3BF3A856-940B-A50A-8D24-0BCA159FB0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01885" y="149132"/>
            <a:ext cx="1351915" cy="13519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925504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939D9BE4-1433-569E-662A-FEAAC918EE38}"/>
              </a:ext>
            </a:extLst>
          </p:cNvPr>
          <p:cNvGraphicFramePr>
            <a:graphicFrameLocks noGrp="1"/>
          </p:cNvGraphicFramePr>
          <p:nvPr>
            <p:ph idx="1"/>
            <p:extLst>
              <p:ext uri="{D42A27DB-BD31-4B8C-83A1-F6EECF244321}">
                <p14:modId xmlns:p14="http://schemas.microsoft.com/office/powerpoint/2010/main" val="2445802617"/>
              </p:ext>
            </p:extLst>
          </p:nvPr>
        </p:nvGraphicFramePr>
        <p:xfrm>
          <a:off x="271849" y="1219919"/>
          <a:ext cx="10711249" cy="3833995"/>
        </p:xfrm>
        <a:graphic>
          <a:graphicData uri="http://schemas.openxmlformats.org/drawingml/2006/chart">
            <c:chart xmlns:c="http://schemas.openxmlformats.org/drawingml/2006/chart" xmlns:r="http://schemas.openxmlformats.org/officeDocument/2006/relationships" r:id="rId2"/>
          </a:graphicData>
        </a:graphic>
      </p:graphicFrame>
      <p:sp>
        <p:nvSpPr>
          <p:cNvPr id="2" name="Subtitle 1">
            <a:extLst>
              <a:ext uri="{FF2B5EF4-FFF2-40B4-BE49-F238E27FC236}">
                <a16:creationId xmlns:a16="http://schemas.microsoft.com/office/drawing/2014/main" id="{38B2EF8B-3325-4BF1-2EF2-DD04C256A5E0}"/>
              </a:ext>
            </a:extLst>
          </p:cNvPr>
          <p:cNvSpPr>
            <a:spLocks noGrp="1"/>
          </p:cNvSpPr>
          <p:nvPr>
            <p:ph type="subTitle" idx="10"/>
          </p:nvPr>
        </p:nvSpPr>
        <p:spPr/>
        <p:txBody>
          <a:bodyPr/>
          <a:lstStyle/>
          <a:p>
            <a:r>
              <a:rPr lang="en-US" dirty="0"/>
              <a:t>CONTRIBUTION</a:t>
            </a:r>
          </a:p>
        </p:txBody>
      </p:sp>
      <p:sp>
        <p:nvSpPr>
          <p:cNvPr id="4" name="Title 3">
            <a:extLst>
              <a:ext uri="{FF2B5EF4-FFF2-40B4-BE49-F238E27FC236}">
                <a16:creationId xmlns:a16="http://schemas.microsoft.com/office/drawing/2014/main" id="{3C598F78-101F-699D-F56D-B10BDC387632}"/>
              </a:ext>
            </a:extLst>
          </p:cNvPr>
          <p:cNvSpPr>
            <a:spLocks noGrp="1"/>
          </p:cNvSpPr>
          <p:nvPr>
            <p:ph type="title"/>
          </p:nvPr>
        </p:nvSpPr>
        <p:spPr>
          <a:xfrm>
            <a:off x="776517" y="584431"/>
            <a:ext cx="5797548" cy="954107"/>
          </a:xfrm>
        </p:spPr>
        <p:txBody>
          <a:bodyPr/>
          <a:lstStyle/>
          <a:p>
            <a:r>
              <a:rPr lang="en-US" dirty="0"/>
              <a:t>DECADE CHALLENGES</a:t>
            </a:r>
          </a:p>
        </p:txBody>
      </p:sp>
      <p:pic>
        <p:nvPicPr>
          <p:cNvPr id="7" name="Picture 6">
            <a:extLst>
              <a:ext uri="{FF2B5EF4-FFF2-40B4-BE49-F238E27FC236}">
                <a16:creationId xmlns:a16="http://schemas.microsoft.com/office/drawing/2014/main" id="{1BF62CC3-87C9-2745-844C-5CD9A70E5553}"/>
              </a:ext>
            </a:extLst>
          </p:cNvPr>
          <p:cNvPicPr>
            <a:picLocks noChangeAspect="1"/>
          </p:cNvPicPr>
          <p:nvPr/>
        </p:nvPicPr>
        <p:blipFill rotWithShape="1">
          <a:blip r:embed="rId3"/>
          <a:srcRect l="7811" t="12032" r="15471" b="9262"/>
          <a:stretch/>
        </p:blipFill>
        <p:spPr>
          <a:xfrm>
            <a:off x="746304" y="3307255"/>
            <a:ext cx="821349" cy="827570"/>
          </a:xfrm>
          <a:prstGeom prst="ellipse">
            <a:avLst/>
          </a:prstGeom>
        </p:spPr>
      </p:pic>
      <p:pic>
        <p:nvPicPr>
          <p:cNvPr id="8" name="Picture 7">
            <a:extLst>
              <a:ext uri="{FF2B5EF4-FFF2-40B4-BE49-F238E27FC236}">
                <a16:creationId xmlns:a16="http://schemas.microsoft.com/office/drawing/2014/main" id="{52C5B91B-1668-BE14-8C67-BCFC5347CF4A}"/>
              </a:ext>
            </a:extLst>
          </p:cNvPr>
          <p:cNvPicPr>
            <a:picLocks noChangeAspect="1"/>
          </p:cNvPicPr>
          <p:nvPr/>
        </p:nvPicPr>
        <p:blipFill rotWithShape="1">
          <a:blip r:embed="rId4"/>
          <a:srcRect l="8184" t="9626" r="11842" b="8202"/>
          <a:stretch/>
        </p:blipFill>
        <p:spPr>
          <a:xfrm>
            <a:off x="1619332" y="2358851"/>
            <a:ext cx="1007237" cy="1023627"/>
          </a:xfrm>
          <a:prstGeom prst="ellipse">
            <a:avLst/>
          </a:prstGeom>
        </p:spPr>
      </p:pic>
      <p:pic>
        <p:nvPicPr>
          <p:cNvPr id="9" name="Picture 8">
            <a:extLst>
              <a:ext uri="{FF2B5EF4-FFF2-40B4-BE49-F238E27FC236}">
                <a16:creationId xmlns:a16="http://schemas.microsoft.com/office/drawing/2014/main" id="{6692902F-692E-ADC5-CFDB-80FA8E805CF5}"/>
              </a:ext>
            </a:extLst>
          </p:cNvPr>
          <p:cNvPicPr>
            <a:picLocks noChangeAspect="1"/>
          </p:cNvPicPr>
          <p:nvPr/>
        </p:nvPicPr>
        <p:blipFill rotWithShape="1">
          <a:blip r:embed="rId5"/>
          <a:srcRect l="7113" t="9691" r="11653" b="8860"/>
          <a:stretch/>
        </p:blipFill>
        <p:spPr>
          <a:xfrm>
            <a:off x="2847750" y="3790110"/>
            <a:ext cx="638743" cy="643326"/>
          </a:xfrm>
          <a:prstGeom prst="ellipse">
            <a:avLst/>
          </a:prstGeom>
        </p:spPr>
      </p:pic>
      <p:pic>
        <p:nvPicPr>
          <p:cNvPr id="10" name="Picture 9">
            <a:extLst>
              <a:ext uri="{FF2B5EF4-FFF2-40B4-BE49-F238E27FC236}">
                <a16:creationId xmlns:a16="http://schemas.microsoft.com/office/drawing/2014/main" id="{36498C9E-F7F2-6959-118B-24554FEA5B06}"/>
              </a:ext>
            </a:extLst>
          </p:cNvPr>
          <p:cNvPicPr>
            <a:picLocks noChangeAspect="1"/>
          </p:cNvPicPr>
          <p:nvPr/>
        </p:nvPicPr>
        <p:blipFill rotWithShape="1">
          <a:blip r:embed="rId6"/>
          <a:srcRect l="5063" t="10463" r="8497" b="5949"/>
          <a:stretch/>
        </p:blipFill>
        <p:spPr>
          <a:xfrm>
            <a:off x="3880392" y="3721040"/>
            <a:ext cx="643158" cy="653040"/>
          </a:xfrm>
          <a:prstGeom prst="ellipse">
            <a:avLst/>
          </a:prstGeom>
        </p:spPr>
      </p:pic>
      <p:pic>
        <p:nvPicPr>
          <p:cNvPr id="11" name="Picture 10">
            <a:extLst>
              <a:ext uri="{FF2B5EF4-FFF2-40B4-BE49-F238E27FC236}">
                <a16:creationId xmlns:a16="http://schemas.microsoft.com/office/drawing/2014/main" id="{6365BDB4-DEEB-1B08-2DC5-EED6BF35CB41}"/>
              </a:ext>
            </a:extLst>
          </p:cNvPr>
          <p:cNvPicPr>
            <a:picLocks noChangeAspect="1"/>
          </p:cNvPicPr>
          <p:nvPr/>
        </p:nvPicPr>
        <p:blipFill rotWithShape="1">
          <a:blip r:embed="rId7"/>
          <a:srcRect l="9023" t="8995" r="14484" b="10826"/>
          <a:stretch/>
        </p:blipFill>
        <p:spPr>
          <a:xfrm>
            <a:off x="4813392" y="3225127"/>
            <a:ext cx="821349" cy="864875"/>
          </a:xfrm>
          <a:prstGeom prst="ellipse">
            <a:avLst/>
          </a:prstGeom>
        </p:spPr>
      </p:pic>
      <p:pic>
        <p:nvPicPr>
          <p:cNvPr id="12" name="Picture 11">
            <a:extLst>
              <a:ext uri="{FF2B5EF4-FFF2-40B4-BE49-F238E27FC236}">
                <a16:creationId xmlns:a16="http://schemas.microsoft.com/office/drawing/2014/main" id="{A7A5ABD0-5812-2EC6-9328-B519B7589EED}"/>
              </a:ext>
            </a:extLst>
          </p:cNvPr>
          <p:cNvPicPr>
            <a:picLocks noChangeAspect="1"/>
          </p:cNvPicPr>
          <p:nvPr/>
        </p:nvPicPr>
        <p:blipFill rotWithShape="1">
          <a:blip r:embed="rId8"/>
          <a:srcRect l="5718" t="7422" r="9896" b="10048"/>
          <a:stretch/>
        </p:blipFill>
        <p:spPr>
          <a:xfrm>
            <a:off x="5924583" y="3650382"/>
            <a:ext cx="686750" cy="722221"/>
          </a:xfrm>
          <a:prstGeom prst="ellipse">
            <a:avLst/>
          </a:prstGeom>
        </p:spPr>
      </p:pic>
      <p:pic>
        <p:nvPicPr>
          <p:cNvPr id="13" name="Picture 12">
            <a:extLst>
              <a:ext uri="{FF2B5EF4-FFF2-40B4-BE49-F238E27FC236}">
                <a16:creationId xmlns:a16="http://schemas.microsoft.com/office/drawing/2014/main" id="{6B920781-DDFF-F1B1-3A10-AA296E50AF7A}"/>
              </a:ext>
            </a:extLst>
          </p:cNvPr>
          <p:cNvPicPr>
            <a:picLocks noChangeAspect="1"/>
          </p:cNvPicPr>
          <p:nvPr/>
        </p:nvPicPr>
        <p:blipFill rotWithShape="1">
          <a:blip r:embed="rId9"/>
          <a:srcRect l="5474" t="7700" r="6896" b="7012"/>
          <a:stretch/>
        </p:blipFill>
        <p:spPr>
          <a:xfrm>
            <a:off x="6782909" y="3136916"/>
            <a:ext cx="946115" cy="959421"/>
          </a:xfrm>
          <a:prstGeom prst="ellipse">
            <a:avLst/>
          </a:prstGeom>
        </p:spPr>
      </p:pic>
      <p:pic>
        <p:nvPicPr>
          <p:cNvPr id="14" name="Picture 13">
            <a:extLst>
              <a:ext uri="{FF2B5EF4-FFF2-40B4-BE49-F238E27FC236}">
                <a16:creationId xmlns:a16="http://schemas.microsoft.com/office/drawing/2014/main" id="{E911CE3B-7BFD-096B-864D-35177DA290C5}"/>
              </a:ext>
            </a:extLst>
          </p:cNvPr>
          <p:cNvPicPr>
            <a:picLocks noChangeAspect="1"/>
          </p:cNvPicPr>
          <p:nvPr/>
        </p:nvPicPr>
        <p:blipFill rotWithShape="1">
          <a:blip r:embed="rId10"/>
          <a:srcRect l="8966" t="7558" r="8864" b="10405"/>
          <a:stretch/>
        </p:blipFill>
        <p:spPr>
          <a:xfrm>
            <a:off x="7932306" y="3647952"/>
            <a:ext cx="717458" cy="722221"/>
          </a:xfrm>
          <a:prstGeom prst="ellipse">
            <a:avLst/>
          </a:prstGeom>
        </p:spPr>
      </p:pic>
      <p:pic>
        <p:nvPicPr>
          <p:cNvPr id="15" name="Picture 14">
            <a:extLst>
              <a:ext uri="{FF2B5EF4-FFF2-40B4-BE49-F238E27FC236}">
                <a16:creationId xmlns:a16="http://schemas.microsoft.com/office/drawing/2014/main" id="{48CAB30F-6404-2D85-6654-0EDA74130C9D}"/>
              </a:ext>
            </a:extLst>
          </p:cNvPr>
          <p:cNvPicPr>
            <a:picLocks noChangeAspect="1"/>
          </p:cNvPicPr>
          <p:nvPr/>
        </p:nvPicPr>
        <p:blipFill rotWithShape="1">
          <a:blip r:embed="rId11"/>
          <a:srcRect l="5355" t="10941" r="9176" b="7606"/>
          <a:stretch/>
        </p:blipFill>
        <p:spPr>
          <a:xfrm>
            <a:off x="8649764" y="327943"/>
            <a:ext cx="1264694" cy="1285845"/>
          </a:xfrm>
          <a:prstGeom prst="ellipse">
            <a:avLst/>
          </a:prstGeom>
        </p:spPr>
      </p:pic>
      <p:pic>
        <p:nvPicPr>
          <p:cNvPr id="16" name="Picture 15">
            <a:extLst>
              <a:ext uri="{FF2B5EF4-FFF2-40B4-BE49-F238E27FC236}">
                <a16:creationId xmlns:a16="http://schemas.microsoft.com/office/drawing/2014/main" id="{71DA0B78-8AC0-E169-D375-3DCA5C02E316}"/>
              </a:ext>
            </a:extLst>
          </p:cNvPr>
          <p:cNvPicPr>
            <a:picLocks noChangeAspect="1"/>
          </p:cNvPicPr>
          <p:nvPr/>
        </p:nvPicPr>
        <p:blipFill rotWithShape="1">
          <a:blip r:embed="rId12"/>
          <a:srcRect l="10373" t="8124" r="13029" b="12617"/>
          <a:stretch/>
        </p:blipFill>
        <p:spPr>
          <a:xfrm>
            <a:off x="9813506" y="1977672"/>
            <a:ext cx="1042854" cy="1056183"/>
          </a:xfrm>
          <a:prstGeom prst="ellipse">
            <a:avLst/>
          </a:prstGeom>
        </p:spPr>
      </p:pic>
      <p:sp>
        <p:nvSpPr>
          <p:cNvPr id="17" name="TextBox 16">
            <a:extLst>
              <a:ext uri="{FF2B5EF4-FFF2-40B4-BE49-F238E27FC236}">
                <a16:creationId xmlns:a16="http://schemas.microsoft.com/office/drawing/2014/main" id="{145F0B5C-2077-3CEE-1906-B12F34EAF757}"/>
              </a:ext>
            </a:extLst>
          </p:cNvPr>
          <p:cNvSpPr txBox="1"/>
          <p:nvPr/>
        </p:nvSpPr>
        <p:spPr>
          <a:xfrm>
            <a:off x="488404" y="4758817"/>
            <a:ext cx="1192051" cy="1169551"/>
          </a:xfrm>
          <a:prstGeom prst="rect">
            <a:avLst/>
          </a:prstGeom>
          <a:solidFill>
            <a:schemeClr val="bg1"/>
          </a:solidFill>
        </p:spPr>
        <p:txBody>
          <a:bodyPr wrap="square" rtlCol="0">
            <a:spAutoFit/>
          </a:bodyPr>
          <a:lstStyle/>
          <a:p>
            <a:pPr algn="ctr"/>
            <a:r>
              <a:rPr lang="en-US" sz="1400" b="1" dirty="0"/>
              <a:t>Ch. 1</a:t>
            </a:r>
          </a:p>
          <a:p>
            <a:pPr algn="ctr"/>
            <a:r>
              <a:rPr lang="en-US" sz="1400" dirty="0"/>
              <a:t>Understand and beat marine pollution</a:t>
            </a:r>
          </a:p>
        </p:txBody>
      </p:sp>
      <p:sp>
        <p:nvSpPr>
          <p:cNvPr id="18" name="TextBox 17">
            <a:extLst>
              <a:ext uri="{FF2B5EF4-FFF2-40B4-BE49-F238E27FC236}">
                <a16:creationId xmlns:a16="http://schemas.microsoft.com/office/drawing/2014/main" id="{0497BFD6-CAC3-DB40-8CBA-9EF8C1F131D8}"/>
              </a:ext>
            </a:extLst>
          </p:cNvPr>
          <p:cNvSpPr txBox="1"/>
          <p:nvPr/>
        </p:nvSpPr>
        <p:spPr>
          <a:xfrm>
            <a:off x="1511215" y="4746024"/>
            <a:ext cx="1192051" cy="1384995"/>
          </a:xfrm>
          <a:prstGeom prst="rect">
            <a:avLst/>
          </a:prstGeom>
          <a:solidFill>
            <a:schemeClr val="bg1"/>
          </a:solidFill>
        </p:spPr>
        <p:txBody>
          <a:bodyPr wrap="square" rtlCol="0">
            <a:spAutoFit/>
          </a:bodyPr>
          <a:lstStyle/>
          <a:p>
            <a:pPr algn="ctr"/>
            <a:r>
              <a:rPr lang="en-US" sz="1400" b="1" dirty="0"/>
              <a:t>Ch. 2</a:t>
            </a:r>
          </a:p>
          <a:p>
            <a:pPr algn="ctr"/>
            <a:r>
              <a:rPr lang="en-US" sz="1400" dirty="0"/>
              <a:t>Protect and restore ecosystems and biodiversity</a:t>
            </a:r>
          </a:p>
        </p:txBody>
      </p:sp>
      <p:sp>
        <p:nvSpPr>
          <p:cNvPr id="19" name="TextBox 18">
            <a:extLst>
              <a:ext uri="{FF2B5EF4-FFF2-40B4-BE49-F238E27FC236}">
                <a16:creationId xmlns:a16="http://schemas.microsoft.com/office/drawing/2014/main" id="{EEA0F487-6A1F-98E3-4061-7C82467084AF}"/>
              </a:ext>
            </a:extLst>
          </p:cNvPr>
          <p:cNvSpPr txBox="1"/>
          <p:nvPr/>
        </p:nvSpPr>
        <p:spPr>
          <a:xfrm>
            <a:off x="2571097" y="4746023"/>
            <a:ext cx="1192051" cy="1169551"/>
          </a:xfrm>
          <a:prstGeom prst="rect">
            <a:avLst/>
          </a:prstGeom>
          <a:solidFill>
            <a:schemeClr val="bg1"/>
          </a:solidFill>
        </p:spPr>
        <p:txBody>
          <a:bodyPr wrap="square" rtlCol="0">
            <a:spAutoFit/>
          </a:bodyPr>
          <a:lstStyle/>
          <a:p>
            <a:pPr algn="ctr"/>
            <a:r>
              <a:rPr lang="en-US" sz="1400" b="1" dirty="0"/>
              <a:t>Ch. 3</a:t>
            </a:r>
          </a:p>
          <a:p>
            <a:pPr algn="ctr"/>
            <a:r>
              <a:rPr lang="en-US" sz="1400" dirty="0"/>
              <a:t>Sustainably feed the global population</a:t>
            </a:r>
          </a:p>
        </p:txBody>
      </p:sp>
      <p:sp>
        <p:nvSpPr>
          <p:cNvPr id="20" name="TextBox 19">
            <a:extLst>
              <a:ext uri="{FF2B5EF4-FFF2-40B4-BE49-F238E27FC236}">
                <a16:creationId xmlns:a16="http://schemas.microsoft.com/office/drawing/2014/main" id="{AA156559-97F5-E0FC-52EE-8603E1F680E6}"/>
              </a:ext>
            </a:extLst>
          </p:cNvPr>
          <p:cNvSpPr txBox="1"/>
          <p:nvPr/>
        </p:nvSpPr>
        <p:spPr>
          <a:xfrm>
            <a:off x="3615333" y="4758817"/>
            <a:ext cx="1192051" cy="1169551"/>
          </a:xfrm>
          <a:prstGeom prst="rect">
            <a:avLst/>
          </a:prstGeom>
          <a:solidFill>
            <a:schemeClr val="bg1"/>
          </a:solidFill>
        </p:spPr>
        <p:txBody>
          <a:bodyPr wrap="square" rtlCol="0">
            <a:spAutoFit/>
          </a:bodyPr>
          <a:lstStyle/>
          <a:p>
            <a:pPr algn="ctr"/>
            <a:r>
              <a:rPr lang="en-US" sz="1400" b="1" dirty="0"/>
              <a:t>Ch. 4</a:t>
            </a:r>
          </a:p>
          <a:p>
            <a:pPr algn="ctr"/>
            <a:r>
              <a:rPr lang="en-US" sz="1400" dirty="0"/>
              <a:t>Develop a sustainable and equitable economy</a:t>
            </a:r>
          </a:p>
        </p:txBody>
      </p:sp>
      <p:sp>
        <p:nvSpPr>
          <p:cNvPr id="21" name="TextBox 20">
            <a:extLst>
              <a:ext uri="{FF2B5EF4-FFF2-40B4-BE49-F238E27FC236}">
                <a16:creationId xmlns:a16="http://schemas.microsoft.com/office/drawing/2014/main" id="{4539B8A3-097E-3401-9402-CEFF0CE43286}"/>
              </a:ext>
            </a:extLst>
          </p:cNvPr>
          <p:cNvSpPr txBox="1"/>
          <p:nvPr/>
        </p:nvSpPr>
        <p:spPr>
          <a:xfrm>
            <a:off x="4704857" y="4758380"/>
            <a:ext cx="1192051" cy="1384995"/>
          </a:xfrm>
          <a:prstGeom prst="rect">
            <a:avLst/>
          </a:prstGeom>
          <a:solidFill>
            <a:schemeClr val="bg1"/>
          </a:solidFill>
        </p:spPr>
        <p:txBody>
          <a:bodyPr wrap="square" rtlCol="0">
            <a:spAutoFit/>
          </a:bodyPr>
          <a:lstStyle/>
          <a:p>
            <a:pPr algn="ctr"/>
            <a:r>
              <a:rPr lang="en-US" sz="1400" b="1" dirty="0"/>
              <a:t>Ch. 5</a:t>
            </a:r>
          </a:p>
          <a:p>
            <a:pPr algn="ctr"/>
            <a:r>
              <a:rPr lang="en-US" sz="1400" dirty="0"/>
              <a:t>Unlock ocean-based solutions to climate change</a:t>
            </a:r>
          </a:p>
        </p:txBody>
      </p:sp>
      <p:sp>
        <p:nvSpPr>
          <p:cNvPr id="22" name="TextBox 21">
            <a:extLst>
              <a:ext uri="{FF2B5EF4-FFF2-40B4-BE49-F238E27FC236}">
                <a16:creationId xmlns:a16="http://schemas.microsoft.com/office/drawing/2014/main" id="{C7FB6923-28F4-67ED-EC5B-F71AAFB0AE7E}"/>
              </a:ext>
            </a:extLst>
          </p:cNvPr>
          <p:cNvSpPr txBox="1"/>
          <p:nvPr/>
        </p:nvSpPr>
        <p:spPr>
          <a:xfrm>
            <a:off x="5749093" y="4761664"/>
            <a:ext cx="1138141" cy="1384995"/>
          </a:xfrm>
          <a:prstGeom prst="rect">
            <a:avLst/>
          </a:prstGeom>
          <a:solidFill>
            <a:schemeClr val="bg1"/>
          </a:solidFill>
        </p:spPr>
        <p:txBody>
          <a:bodyPr wrap="square" rtlCol="0">
            <a:spAutoFit/>
          </a:bodyPr>
          <a:lstStyle/>
          <a:p>
            <a:pPr algn="ctr"/>
            <a:r>
              <a:rPr lang="en-US" sz="1400" b="1" dirty="0"/>
              <a:t>Ch. 6</a:t>
            </a:r>
          </a:p>
          <a:p>
            <a:pPr algn="ctr"/>
            <a:r>
              <a:rPr lang="en-US" sz="1400" dirty="0"/>
              <a:t>Increase community resilience to ocean hazards</a:t>
            </a:r>
          </a:p>
        </p:txBody>
      </p:sp>
      <p:sp>
        <p:nvSpPr>
          <p:cNvPr id="23" name="TextBox 22">
            <a:extLst>
              <a:ext uri="{FF2B5EF4-FFF2-40B4-BE49-F238E27FC236}">
                <a16:creationId xmlns:a16="http://schemas.microsoft.com/office/drawing/2014/main" id="{E14DE3DF-D8B1-E7AB-2A20-1C01087B68A4}"/>
              </a:ext>
            </a:extLst>
          </p:cNvPr>
          <p:cNvSpPr txBox="1"/>
          <p:nvPr/>
        </p:nvSpPr>
        <p:spPr>
          <a:xfrm>
            <a:off x="6690802" y="4792775"/>
            <a:ext cx="1138141" cy="1384995"/>
          </a:xfrm>
          <a:prstGeom prst="rect">
            <a:avLst/>
          </a:prstGeom>
          <a:solidFill>
            <a:schemeClr val="bg1"/>
          </a:solidFill>
        </p:spPr>
        <p:txBody>
          <a:bodyPr wrap="square" rtlCol="0">
            <a:spAutoFit/>
          </a:bodyPr>
          <a:lstStyle/>
          <a:p>
            <a:pPr algn="ctr"/>
            <a:r>
              <a:rPr lang="en-US" sz="1400" b="1" dirty="0"/>
              <a:t>Ch. 7</a:t>
            </a:r>
          </a:p>
          <a:p>
            <a:pPr algn="ctr"/>
            <a:r>
              <a:rPr lang="en-US" sz="1400" dirty="0"/>
              <a:t>Expand the Global Ocean Observing System</a:t>
            </a:r>
          </a:p>
        </p:txBody>
      </p:sp>
      <p:sp>
        <p:nvSpPr>
          <p:cNvPr id="24" name="TextBox 23">
            <a:extLst>
              <a:ext uri="{FF2B5EF4-FFF2-40B4-BE49-F238E27FC236}">
                <a16:creationId xmlns:a16="http://schemas.microsoft.com/office/drawing/2014/main" id="{EEADC15A-A168-7814-32E7-347437F069B4}"/>
              </a:ext>
            </a:extLst>
          </p:cNvPr>
          <p:cNvSpPr txBox="1"/>
          <p:nvPr/>
        </p:nvSpPr>
        <p:spPr>
          <a:xfrm>
            <a:off x="7742870" y="4792775"/>
            <a:ext cx="1138141" cy="1384995"/>
          </a:xfrm>
          <a:prstGeom prst="rect">
            <a:avLst/>
          </a:prstGeom>
          <a:solidFill>
            <a:schemeClr val="bg1"/>
          </a:solidFill>
        </p:spPr>
        <p:txBody>
          <a:bodyPr wrap="square" rtlCol="0">
            <a:spAutoFit/>
          </a:bodyPr>
          <a:lstStyle/>
          <a:p>
            <a:pPr algn="ctr"/>
            <a:r>
              <a:rPr lang="en-US" sz="1400" b="1" dirty="0"/>
              <a:t>Ch. 8</a:t>
            </a:r>
          </a:p>
          <a:p>
            <a:pPr algn="ctr"/>
            <a:r>
              <a:rPr lang="en-US" sz="1400" dirty="0"/>
              <a:t>Create a digital representation of the ocean</a:t>
            </a:r>
          </a:p>
        </p:txBody>
      </p:sp>
      <p:sp>
        <p:nvSpPr>
          <p:cNvPr id="25" name="TextBox 24">
            <a:extLst>
              <a:ext uri="{FF2B5EF4-FFF2-40B4-BE49-F238E27FC236}">
                <a16:creationId xmlns:a16="http://schemas.microsoft.com/office/drawing/2014/main" id="{B4CFB627-AA89-8F30-794E-C19364C093AB}"/>
              </a:ext>
            </a:extLst>
          </p:cNvPr>
          <p:cNvSpPr txBox="1"/>
          <p:nvPr/>
        </p:nvSpPr>
        <p:spPr>
          <a:xfrm>
            <a:off x="8770652" y="4786378"/>
            <a:ext cx="1138141" cy="1384995"/>
          </a:xfrm>
          <a:prstGeom prst="rect">
            <a:avLst/>
          </a:prstGeom>
          <a:solidFill>
            <a:schemeClr val="bg1"/>
          </a:solidFill>
        </p:spPr>
        <p:txBody>
          <a:bodyPr wrap="square" rtlCol="0">
            <a:spAutoFit/>
          </a:bodyPr>
          <a:lstStyle/>
          <a:p>
            <a:pPr algn="ctr"/>
            <a:r>
              <a:rPr lang="en-US" sz="1400" b="1" dirty="0"/>
              <a:t>Ch. 9</a:t>
            </a:r>
          </a:p>
          <a:p>
            <a:pPr algn="ctr"/>
            <a:r>
              <a:rPr lang="en-US" sz="1400" dirty="0"/>
              <a:t>Skills, knowledge and technology for all</a:t>
            </a:r>
          </a:p>
        </p:txBody>
      </p:sp>
      <p:sp>
        <p:nvSpPr>
          <p:cNvPr id="26" name="TextBox 25">
            <a:extLst>
              <a:ext uri="{FF2B5EF4-FFF2-40B4-BE49-F238E27FC236}">
                <a16:creationId xmlns:a16="http://schemas.microsoft.com/office/drawing/2014/main" id="{37688057-8521-29AF-3CEA-4AF5DE1C01DE}"/>
              </a:ext>
            </a:extLst>
          </p:cNvPr>
          <p:cNvSpPr txBox="1"/>
          <p:nvPr/>
        </p:nvSpPr>
        <p:spPr>
          <a:xfrm>
            <a:off x="9813506" y="4779814"/>
            <a:ext cx="1138141" cy="1384995"/>
          </a:xfrm>
          <a:prstGeom prst="rect">
            <a:avLst/>
          </a:prstGeom>
          <a:solidFill>
            <a:schemeClr val="bg1"/>
          </a:solidFill>
        </p:spPr>
        <p:txBody>
          <a:bodyPr wrap="square" rtlCol="0">
            <a:spAutoFit/>
          </a:bodyPr>
          <a:lstStyle/>
          <a:p>
            <a:pPr algn="ctr"/>
            <a:r>
              <a:rPr lang="en-US" sz="1400" b="1" dirty="0"/>
              <a:t>Ch. 10</a:t>
            </a:r>
          </a:p>
          <a:p>
            <a:pPr algn="ctr"/>
            <a:r>
              <a:rPr lang="en-US" sz="1400" dirty="0"/>
              <a:t>Change humanity’s relationship with the ocean</a:t>
            </a:r>
          </a:p>
        </p:txBody>
      </p:sp>
    </p:spTree>
    <p:extLst>
      <p:ext uri="{BB962C8B-B14F-4D97-AF65-F5344CB8AC3E}">
        <p14:creationId xmlns:p14="http://schemas.microsoft.com/office/powerpoint/2010/main" val="70322776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A08AFD2-1610-57EB-3F7D-59C92B8C121F}"/>
              </a:ext>
            </a:extLst>
          </p:cNvPr>
          <p:cNvSpPr txBox="1"/>
          <p:nvPr/>
        </p:nvSpPr>
        <p:spPr>
          <a:xfrm>
            <a:off x="3690796" y="905902"/>
            <a:ext cx="7997621" cy="12003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a:spAutoFit/>
          </a:bodyPr>
          <a:lstStyle/>
          <a:p>
            <a:r>
              <a:rPr lang="en-US" sz="3600" b="1" dirty="0">
                <a:solidFill>
                  <a:schemeClr val="bg1"/>
                </a:solidFill>
                <a:latin typeface="Sofia Pro"/>
              </a:rPr>
              <a:t>1 year</a:t>
            </a:r>
          </a:p>
          <a:p>
            <a:r>
              <a:rPr lang="en-US" sz="3600" b="1" dirty="0">
                <a:solidFill>
                  <a:schemeClr val="bg1"/>
                </a:solidFill>
                <a:latin typeface="Sofia Pro"/>
              </a:rPr>
              <a:t>National Decade Committee for Belgium</a:t>
            </a:r>
          </a:p>
        </p:txBody>
      </p:sp>
      <p:grpSp>
        <p:nvGrpSpPr>
          <p:cNvPr id="2" name="Group 1">
            <a:extLst>
              <a:ext uri="{FF2B5EF4-FFF2-40B4-BE49-F238E27FC236}">
                <a16:creationId xmlns:a16="http://schemas.microsoft.com/office/drawing/2014/main" id="{E5EE09F2-01B0-E90B-F896-5714B8B0235A}"/>
              </a:ext>
            </a:extLst>
          </p:cNvPr>
          <p:cNvGrpSpPr/>
          <p:nvPr/>
        </p:nvGrpSpPr>
        <p:grpSpPr>
          <a:xfrm>
            <a:off x="715617" y="2522256"/>
            <a:ext cx="2906369" cy="914400"/>
            <a:chOff x="715617" y="2522256"/>
            <a:chExt cx="2906369" cy="914400"/>
          </a:xfrm>
        </p:grpSpPr>
        <p:pic>
          <p:nvPicPr>
            <p:cNvPr id="14" name="Graphic 13" descr="Teacher with solid fill">
              <a:extLst>
                <a:ext uri="{FF2B5EF4-FFF2-40B4-BE49-F238E27FC236}">
                  <a16:creationId xmlns:a16="http://schemas.microsoft.com/office/drawing/2014/main" id="{0FFD9609-8456-B3AD-C2C6-BE645F6FF2D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617" y="2522256"/>
              <a:ext cx="914400" cy="914400"/>
            </a:xfrm>
            <a:prstGeom prst="rect">
              <a:avLst/>
            </a:prstGeom>
          </p:spPr>
        </p:pic>
        <p:sp>
          <p:nvSpPr>
            <p:cNvPr id="22" name="TextBox 21">
              <a:extLst>
                <a:ext uri="{FF2B5EF4-FFF2-40B4-BE49-F238E27FC236}">
                  <a16:creationId xmlns:a16="http://schemas.microsoft.com/office/drawing/2014/main" id="{566FA7E8-EE14-5F9F-F1D2-75C0E95C32E2}"/>
                </a:ext>
              </a:extLst>
            </p:cNvPr>
            <p:cNvSpPr txBox="1"/>
            <p:nvPr/>
          </p:nvSpPr>
          <p:spPr>
            <a:xfrm>
              <a:off x="1697937" y="2676895"/>
              <a:ext cx="1924049" cy="523220"/>
            </a:xfrm>
            <a:prstGeom prst="rect">
              <a:avLst/>
            </a:prstGeom>
            <a:noFill/>
          </p:spPr>
          <p:txBody>
            <a:bodyPr wrap="square">
              <a:spAutoFit/>
            </a:bodyPr>
            <a:lstStyle/>
            <a:p>
              <a:r>
                <a:rPr lang="en-US" sz="2800" dirty="0">
                  <a:solidFill>
                    <a:schemeClr val="tx2">
                      <a:lumMod val="75000"/>
                    </a:schemeClr>
                  </a:solidFill>
                  <a:latin typeface="Sofia Pro"/>
                </a:rPr>
                <a:t>44 actions</a:t>
              </a:r>
            </a:p>
          </p:txBody>
        </p:sp>
      </p:grpSp>
      <p:grpSp>
        <p:nvGrpSpPr>
          <p:cNvPr id="3" name="Group 2">
            <a:extLst>
              <a:ext uri="{FF2B5EF4-FFF2-40B4-BE49-F238E27FC236}">
                <a16:creationId xmlns:a16="http://schemas.microsoft.com/office/drawing/2014/main" id="{F5ADFD0C-D07C-E760-154B-A492EC58A673}"/>
              </a:ext>
            </a:extLst>
          </p:cNvPr>
          <p:cNvGrpSpPr/>
          <p:nvPr/>
        </p:nvGrpSpPr>
        <p:grpSpPr>
          <a:xfrm>
            <a:off x="4641368" y="2514600"/>
            <a:ext cx="8020878" cy="914400"/>
            <a:chOff x="4641368" y="2514600"/>
            <a:chExt cx="8020878" cy="914400"/>
          </a:xfrm>
        </p:grpSpPr>
        <p:pic>
          <p:nvPicPr>
            <p:cNvPr id="8" name="Graphic 7" descr="Group success with solid fill">
              <a:extLst>
                <a:ext uri="{FF2B5EF4-FFF2-40B4-BE49-F238E27FC236}">
                  <a16:creationId xmlns:a16="http://schemas.microsoft.com/office/drawing/2014/main" id="{E860FAE6-04D1-26D9-4D72-8E8FD9926CA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641368" y="2514600"/>
              <a:ext cx="914400" cy="914400"/>
            </a:xfrm>
            <a:prstGeom prst="rect">
              <a:avLst/>
            </a:prstGeom>
          </p:spPr>
        </p:pic>
        <p:sp>
          <p:nvSpPr>
            <p:cNvPr id="24" name="TextBox 23">
              <a:extLst>
                <a:ext uri="{FF2B5EF4-FFF2-40B4-BE49-F238E27FC236}">
                  <a16:creationId xmlns:a16="http://schemas.microsoft.com/office/drawing/2014/main" id="{1198D6AF-4629-F899-65EA-8FA6D3025F7E}"/>
                </a:ext>
              </a:extLst>
            </p:cNvPr>
            <p:cNvSpPr txBox="1"/>
            <p:nvPr/>
          </p:nvSpPr>
          <p:spPr>
            <a:xfrm>
              <a:off x="5625342" y="2710190"/>
              <a:ext cx="7036904" cy="523220"/>
            </a:xfrm>
            <a:prstGeom prst="rect">
              <a:avLst/>
            </a:prstGeom>
            <a:noFill/>
          </p:spPr>
          <p:txBody>
            <a:bodyPr wrap="square">
              <a:spAutoFit/>
            </a:bodyPr>
            <a:lstStyle/>
            <a:p>
              <a:r>
                <a:rPr lang="en-US" sz="2800" b="0" dirty="0">
                  <a:solidFill>
                    <a:schemeClr val="tx2">
                      <a:lumMod val="75000"/>
                    </a:schemeClr>
                  </a:solidFill>
                  <a:latin typeface="Sofia Pro"/>
                </a:rPr>
                <a:t>11 ECOPs as direct beneficiaries</a:t>
              </a:r>
            </a:p>
          </p:txBody>
        </p:sp>
      </p:grpSp>
      <p:grpSp>
        <p:nvGrpSpPr>
          <p:cNvPr id="4" name="Group 3">
            <a:extLst>
              <a:ext uri="{FF2B5EF4-FFF2-40B4-BE49-F238E27FC236}">
                <a16:creationId xmlns:a16="http://schemas.microsoft.com/office/drawing/2014/main" id="{0B2A01F2-1F37-070C-B47C-6D054F8CBA14}"/>
              </a:ext>
            </a:extLst>
          </p:cNvPr>
          <p:cNvGrpSpPr/>
          <p:nvPr/>
        </p:nvGrpSpPr>
        <p:grpSpPr>
          <a:xfrm>
            <a:off x="1546363" y="3734227"/>
            <a:ext cx="2647950" cy="954107"/>
            <a:chOff x="1546363" y="3734227"/>
            <a:chExt cx="2647950" cy="954107"/>
          </a:xfrm>
        </p:grpSpPr>
        <p:pic>
          <p:nvPicPr>
            <p:cNvPr id="20" name="Graphic 19" descr="Flag with solid fill">
              <a:extLst>
                <a:ext uri="{FF2B5EF4-FFF2-40B4-BE49-F238E27FC236}">
                  <a16:creationId xmlns:a16="http://schemas.microsoft.com/office/drawing/2014/main" id="{DEF9A16E-8308-14ED-E73D-39936A92008F}"/>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546363" y="3773934"/>
              <a:ext cx="914400" cy="914400"/>
            </a:xfrm>
            <a:prstGeom prst="rect">
              <a:avLst/>
            </a:prstGeom>
          </p:spPr>
        </p:pic>
        <p:sp>
          <p:nvSpPr>
            <p:cNvPr id="26" name="TextBox 25">
              <a:extLst>
                <a:ext uri="{FF2B5EF4-FFF2-40B4-BE49-F238E27FC236}">
                  <a16:creationId xmlns:a16="http://schemas.microsoft.com/office/drawing/2014/main" id="{D24162EA-EBD9-4DA4-7E65-4ED0F3610493}"/>
                </a:ext>
              </a:extLst>
            </p:cNvPr>
            <p:cNvSpPr txBox="1"/>
            <p:nvPr/>
          </p:nvSpPr>
          <p:spPr>
            <a:xfrm>
              <a:off x="2460763" y="3734227"/>
              <a:ext cx="1733550" cy="954107"/>
            </a:xfrm>
            <a:prstGeom prst="rect">
              <a:avLst/>
            </a:prstGeom>
            <a:noFill/>
          </p:spPr>
          <p:txBody>
            <a:bodyPr wrap="square">
              <a:spAutoFit/>
            </a:bodyPr>
            <a:lstStyle/>
            <a:p>
              <a:r>
                <a:rPr lang="en-US" sz="2800" b="0" dirty="0">
                  <a:solidFill>
                    <a:schemeClr val="tx2">
                      <a:lumMod val="75000"/>
                    </a:schemeClr>
                  </a:solidFill>
                  <a:latin typeface="Sofia Pro"/>
                </a:rPr>
                <a:t>3 NDCs</a:t>
              </a:r>
            </a:p>
            <a:p>
              <a:r>
                <a:rPr lang="en-US" sz="2800" dirty="0">
                  <a:solidFill>
                    <a:schemeClr val="tx2">
                      <a:lumMod val="75000"/>
                    </a:schemeClr>
                  </a:solidFill>
                  <a:latin typeface="Sofia Pro"/>
                </a:rPr>
                <a:t>2 DIPs</a:t>
              </a:r>
              <a:endParaRPr lang="en-US" sz="2800" b="0" dirty="0">
                <a:solidFill>
                  <a:schemeClr val="tx2">
                    <a:lumMod val="75000"/>
                  </a:schemeClr>
                </a:solidFill>
                <a:latin typeface="Sofia Pro"/>
              </a:endParaRPr>
            </a:p>
          </p:txBody>
        </p:sp>
      </p:grpSp>
      <p:grpSp>
        <p:nvGrpSpPr>
          <p:cNvPr id="5" name="Group 4">
            <a:extLst>
              <a:ext uri="{FF2B5EF4-FFF2-40B4-BE49-F238E27FC236}">
                <a16:creationId xmlns:a16="http://schemas.microsoft.com/office/drawing/2014/main" id="{97226E6D-A3E6-71AC-BF3D-9AFDEA061ED1}"/>
              </a:ext>
            </a:extLst>
          </p:cNvPr>
          <p:cNvGrpSpPr/>
          <p:nvPr/>
        </p:nvGrpSpPr>
        <p:grpSpPr>
          <a:xfrm>
            <a:off x="4641368" y="3696897"/>
            <a:ext cx="6520275" cy="914400"/>
            <a:chOff x="4641368" y="3696897"/>
            <a:chExt cx="6520275" cy="914400"/>
          </a:xfrm>
        </p:grpSpPr>
        <p:pic>
          <p:nvPicPr>
            <p:cNvPr id="10" name="Graphic 9" descr="Cycle with people with solid fill">
              <a:extLst>
                <a:ext uri="{FF2B5EF4-FFF2-40B4-BE49-F238E27FC236}">
                  <a16:creationId xmlns:a16="http://schemas.microsoft.com/office/drawing/2014/main" id="{87C52DBE-73B8-7910-54A9-37F57F55F5B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641368" y="3696897"/>
              <a:ext cx="914400" cy="914400"/>
            </a:xfrm>
            <a:prstGeom prst="rect">
              <a:avLst/>
            </a:prstGeom>
          </p:spPr>
        </p:pic>
        <p:sp>
          <p:nvSpPr>
            <p:cNvPr id="28" name="TextBox 27">
              <a:extLst>
                <a:ext uri="{FF2B5EF4-FFF2-40B4-BE49-F238E27FC236}">
                  <a16:creationId xmlns:a16="http://schemas.microsoft.com/office/drawing/2014/main" id="{992B6C2A-86B8-28E7-BD88-755998972E0A}"/>
                </a:ext>
              </a:extLst>
            </p:cNvPr>
            <p:cNvSpPr txBox="1"/>
            <p:nvPr/>
          </p:nvSpPr>
          <p:spPr>
            <a:xfrm>
              <a:off x="5625342" y="3970322"/>
              <a:ext cx="5536301" cy="523220"/>
            </a:xfrm>
            <a:prstGeom prst="rect">
              <a:avLst/>
            </a:prstGeom>
            <a:noFill/>
          </p:spPr>
          <p:txBody>
            <a:bodyPr wrap="square">
              <a:spAutoFit/>
            </a:bodyPr>
            <a:lstStyle/>
            <a:p>
              <a:r>
                <a:rPr lang="en-US" sz="2800" b="0" dirty="0">
                  <a:solidFill>
                    <a:schemeClr val="tx2">
                      <a:lumMod val="75000"/>
                    </a:schemeClr>
                  </a:solidFill>
                  <a:latin typeface="Sofia Pro"/>
                </a:rPr>
                <a:t>Activities reaching 25 – 1000 people</a:t>
              </a:r>
            </a:p>
          </p:txBody>
        </p:sp>
      </p:grpSp>
      <p:grpSp>
        <p:nvGrpSpPr>
          <p:cNvPr id="7" name="Group 6">
            <a:extLst>
              <a:ext uri="{FF2B5EF4-FFF2-40B4-BE49-F238E27FC236}">
                <a16:creationId xmlns:a16="http://schemas.microsoft.com/office/drawing/2014/main" id="{DBCF8DC8-A193-2769-8556-3D2302D097E8}"/>
              </a:ext>
            </a:extLst>
          </p:cNvPr>
          <p:cNvGrpSpPr/>
          <p:nvPr/>
        </p:nvGrpSpPr>
        <p:grpSpPr>
          <a:xfrm>
            <a:off x="631963" y="5116972"/>
            <a:ext cx="4009405" cy="914400"/>
            <a:chOff x="631963" y="5116972"/>
            <a:chExt cx="4009405" cy="914400"/>
          </a:xfrm>
        </p:grpSpPr>
        <p:pic>
          <p:nvPicPr>
            <p:cNvPr id="16" name="Graphic 15" descr="Earth globe: Americas with solid fill">
              <a:extLst>
                <a:ext uri="{FF2B5EF4-FFF2-40B4-BE49-F238E27FC236}">
                  <a16:creationId xmlns:a16="http://schemas.microsoft.com/office/drawing/2014/main" id="{FC8FD855-E12C-67BA-67F5-AFDE65B48D8A}"/>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631963" y="5116972"/>
              <a:ext cx="914400" cy="914400"/>
            </a:xfrm>
            <a:prstGeom prst="rect">
              <a:avLst/>
            </a:prstGeom>
          </p:spPr>
        </p:pic>
        <p:sp>
          <p:nvSpPr>
            <p:cNvPr id="30" name="TextBox 29">
              <a:extLst>
                <a:ext uri="{FF2B5EF4-FFF2-40B4-BE49-F238E27FC236}">
                  <a16:creationId xmlns:a16="http://schemas.microsoft.com/office/drawing/2014/main" id="{3B6EA19D-1624-DA1A-FD62-523BFC910567}"/>
                </a:ext>
              </a:extLst>
            </p:cNvPr>
            <p:cNvSpPr txBox="1"/>
            <p:nvPr/>
          </p:nvSpPr>
          <p:spPr>
            <a:xfrm>
              <a:off x="1536633" y="5312562"/>
              <a:ext cx="3104735" cy="523220"/>
            </a:xfrm>
            <a:prstGeom prst="rect">
              <a:avLst/>
            </a:prstGeom>
            <a:noFill/>
          </p:spPr>
          <p:txBody>
            <a:bodyPr wrap="square">
              <a:spAutoFit/>
            </a:bodyPr>
            <a:lstStyle/>
            <a:p>
              <a:r>
                <a:rPr lang="en-US" sz="2800" b="0" dirty="0">
                  <a:solidFill>
                    <a:schemeClr val="tx2">
                      <a:lumMod val="75000"/>
                    </a:schemeClr>
                  </a:solidFill>
                  <a:latin typeface="Sofia Pro"/>
                </a:rPr>
                <a:t>5 Partner countries</a:t>
              </a:r>
            </a:p>
          </p:txBody>
        </p:sp>
      </p:grpSp>
      <p:grpSp>
        <p:nvGrpSpPr>
          <p:cNvPr id="9" name="Group 8">
            <a:extLst>
              <a:ext uri="{FF2B5EF4-FFF2-40B4-BE49-F238E27FC236}">
                <a16:creationId xmlns:a16="http://schemas.microsoft.com/office/drawing/2014/main" id="{B65424F3-3596-4B53-240E-6293DEE1BB13}"/>
              </a:ext>
            </a:extLst>
          </p:cNvPr>
          <p:cNvGrpSpPr/>
          <p:nvPr/>
        </p:nvGrpSpPr>
        <p:grpSpPr>
          <a:xfrm>
            <a:off x="5341539" y="5114689"/>
            <a:ext cx="5820103" cy="914400"/>
            <a:chOff x="5341539" y="5114689"/>
            <a:chExt cx="5820103" cy="914400"/>
          </a:xfrm>
        </p:grpSpPr>
        <p:sp>
          <p:nvSpPr>
            <p:cNvPr id="33" name="TextBox 32">
              <a:extLst>
                <a:ext uri="{FF2B5EF4-FFF2-40B4-BE49-F238E27FC236}">
                  <a16:creationId xmlns:a16="http://schemas.microsoft.com/office/drawing/2014/main" id="{21EAD8B3-C51F-7043-CEDD-72F30798744E}"/>
                </a:ext>
              </a:extLst>
            </p:cNvPr>
            <p:cNvSpPr txBox="1"/>
            <p:nvPr/>
          </p:nvSpPr>
          <p:spPr>
            <a:xfrm>
              <a:off x="6385477" y="5310279"/>
              <a:ext cx="4776165" cy="523220"/>
            </a:xfrm>
            <a:prstGeom prst="rect">
              <a:avLst/>
            </a:prstGeom>
            <a:noFill/>
          </p:spPr>
          <p:txBody>
            <a:bodyPr wrap="square">
              <a:spAutoFit/>
            </a:bodyPr>
            <a:lstStyle/>
            <a:p>
              <a:r>
                <a:rPr lang="en-US" sz="2800" b="0" dirty="0">
                  <a:solidFill>
                    <a:schemeClr val="tx2">
                      <a:lumMod val="75000"/>
                    </a:schemeClr>
                  </a:solidFill>
                  <a:latin typeface="Sofia Pro"/>
                </a:rPr>
                <a:t>Citizens to ocean professionals</a:t>
              </a:r>
            </a:p>
          </p:txBody>
        </p:sp>
        <p:pic>
          <p:nvPicPr>
            <p:cNvPr id="35" name="Graphic 34" descr="Group of women with solid fill">
              <a:extLst>
                <a:ext uri="{FF2B5EF4-FFF2-40B4-BE49-F238E27FC236}">
                  <a16:creationId xmlns:a16="http://schemas.microsoft.com/office/drawing/2014/main" id="{813F11A6-FE5B-20CA-5693-DBAAB2600FCD}"/>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5341539" y="5114689"/>
              <a:ext cx="914400" cy="914400"/>
            </a:xfrm>
            <a:prstGeom prst="rect">
              <a:avLst/>
            </a:prstGeom>
          </p:spPr>
        </p:pic>
      </p:grpSp>
      <p:pic>
        <p:nvPicPr>
          <p:cNvPr id="37" name="Picture 36" descr="A logo for the united nations decade of ocean science for sustainable development">
            <a:extLst>
              <a:ext uri="{FF2B5EF4-FFF2-40B4-BE49-F238E27FC236}">
                <a16:creationId xmlns:a16="http://schemas.microsoft.com/office/drawing/2014/main" id="{D279F227-2690-7EC1-CB6E-6BA4FE19105F}"/>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404955" y="4320"/>
            <a:ext cx="3197215" cy="2285334"/>
          </a:xfrm>
          <a:prstGeom prst="rect">
            <a:avLst/>
          </a:prstGeom>
        </p:spPr>
      </p:pic>
    </p:spTree>
    <p:extLst>
      <p:ext uri="{BB962C8B-B14F-4D97-AF65-F5344CB8AC3E}">
        <p14:creationId xmlns:p14="http://schemas.microsoft.com/office/powerpoint/2010/main" val="1045072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EBD86A-060B-77C6-AEBE-53F33A3A9EC7}"/>
              </a:ext>
            </a:extLst>
          </p:cNvPr>
          <p:cNvSpPr>
            <a:spLocks noGrp="1"/>
          </p:cNvSpPr>
          <p:nvPr>
            <p:ph idx="1"/>
          </p:nvPr>
        </p:nvSpPr>
        <p:spPr>
          <a:xfrm>
            <a:off x="195471" y="1826476"/>
            <a:ext cx="11244470" cy="456979"/>
          </a:xfrm>
        </p:spPr>
        <p:txBody>
          <a:bodyPr vert="horz" lIns="91440" tIns="45720" rIns="91440" bIns="45720" rtlCol="0" anchor="t">
            <a:normAutofit/>
          </a:bodyPr>
          <a:lstStyle/>
          <a:p>
            <a:r>
              <a:rPr lang="en-US" sz="2000" b="1" dirty="0"/>
              <a:t>7 Events</a:t>
            </a:r>
          </a:p>
        </p:txBody>
      </p:sp>
      <p:sp>
        <p:nvSpPr>
          <p:cNvPr id="4" name="Title 3" descr="A big wave in the sea">
            <a:extLst>
              <a:ext uri="{FF2B5EF4-FFF2-40B4-BE49-F238E27FC236}">
                <a16:creationId xmlns:a16="http://schemas.microsoft.com/office/drawing/2014/main" id="{24DB64D1-22E9-C776-7C62-F2BC1F955AE8}"/>
              </a:ext>
            </a:extLst>
          </p:cNvPr>
          <p:cNvSpPr>
            <a:spLocks noGrp="1"/>
          </p:cNvSpPr>
          <p:nvPr>
            <p:ph type="title"/>
          </p:nvPr>
        </p:nvSpPr>
        <p:spPr>
          <a:xfrm>
            <a:off x="-1" y="0"/>
            <a:ext cx="11708297" cy="1825622"/>
          </a:xfrm>
          <a:blipFill dpi="0" rotWithShape="1">
            <a:blip r:embed="rId3">
              <a:extLst>
                <a:ext uri="{28A0092B-C50C-407E-A947-70E740481C1C}">
                  <a14:useLocalDpi xmlns:a14="http://schemas.microsoft.com/office/drawing/2010/main" val="0"/>
                </a:ext>
              </a:extLst>
            </a:blip>
            <a:srcRect/>
            <a:stretch>
              <a:fillRect/>
            </a:stretch>
          </a:blipFill>
        </p:spPr>
        <p:txBody>
          <a:bodyPr>
            <a:normAutofit fontScale="90000"/>
          </a:bodyPr>
          <a:lstStyle/>
          <a:p>
            <a:br>
              <a:rPr lang="en-US" sz="3600" dirty="0">
                <a:solidFill>
                  <a:schemeClr val="bg1"/>
                </a:solidFill>
                <a:latin typeface="Sofia Pro"/>
              </a:rPr>
            </a:br>
            <a:br>
              <a:rPr lang="en-US" sz="3600" dirty="0">
                <a:solidFill>
                  <a:schemeClr val="bg1"/>
                </a:solidFill>
                <a:latin typeface="Sofia Pro"/>
              </a:rPr>
            </a:br>
            <a:r>
              <a:rPr lang="en-US" sz="3600" dirty="0">
                <a:solidFill>
                  <a:schemeClr val="bg1"/>
                </a:solidFill>
                <a:latin typeface="Sofia Pro"/>
              </a:rPr>
              <a:t>2024 Ocean Decade actions</a:t>
            </a:r>
            <a:br>
              <a:rPr lang="en-US" dirty="0">
                <a:solidFill>
                  <a:schemeClr val="bg1"/>
                </a:solidFill>
                <a:latin typeface="Sofia Pro"/>
              </a:rPr>
            </a:br>
            <a:endParaRPr lang="en-US" dirty="0">
              <a:solidFill>
                <a:schemeClr val="bg1"/>
              </a:solidFill>
            </a:endParaRPr>
          </a:p>
        </p:txBody>
      </p:sp>
      <p:graphicFrame>
        <p:nvGraphicFramePr>
          <p:cNvPr id="5" name="Table 4">
            <a:extLst>
              <a:ext uri="{FF2B5EF4-FFF2-40B4-BE49-F238E27FC236}">
                <a16:creationId xmlns:a16="http://schemas.microsoft.com/office/drawing/2014/main" id="{2FC2EE2B-D4CC-8B62-37E5-FC5A965ACFF7}"/>
              </a:ext>
            </a:extLst>
          </p:cNvPr>
          <p:cNvGraphicFramePr>
            <a:graphicFrameLocks noGrp="1"/>
          </p:cNvGraphicFramePr>
          <p:nvPr>
            <p:extLst>
              <p:ext uri="{D42A27DB-BD31-4B8C-83A1-F6EECF244321}">
                <p14:modId xmlns:p14="http://schemas.microsoft.com/office/powerpoint/2010/main" val="205890976"/>
              </p:ext>
            </p:extLst>
          </p:nvPr>
        </p:nvGraphicFramePr>
        <p:xfrm>
          <a:off x="195471" y="2259507"/>
          <a:ext cx="11071362" cy="2133600"/>
        </p:xfrm>
        <a:graphic>
          <a:graphicData uri="http://schemas.openxmlformats.org/drawingml/2006/table">
            <a:tbl>
              <a:tblPr firstRow="1" bandRow="1">
                <a:tableStyleId>{5C22544A-7EE6-4342-B048-85BDC9FD1C3A}</a:tableStyleId>
              </a:tblPr>
              <a:tblGrid>
                <a:gridCol w="1086412">
                  <a:extLst>
                    <a:ext uri="{9D8B030D-6E8A-4147-A177-3AD203B41FA5}">
                      <a16:colId xmlns:a16="http://schemas.microsoft.com/office/drawing/2014/main" val="3948582339"/>
                    </a:ext>
                  </a:extLst>
                </a:gridCol>
                <a:gridCol w="6893879">
                  <a:extLst>
                    <a:ext uri="{9D8B030D-6E8A-4147-A177-3AD203B41FA5}">
                      <a16:colId xmlns:a16="http://schemas.microsoft.com/office/drawing/2014/main" val="2029036984"/>
                    </a:ext>
                  </a:extLst>
                </a:gridCol>
                <a:gridCol w="3091071">
                  <a:extLst>
                    <a:ext uri="{9D8B030D-6E8A-4147-A177-3AD203B41FA5}">
                      <a16:colId xmlns:a16="http://schemas.microsoft.com/office/drawing/2014/main" val="3229284417"/>
                    </a:ext>
                  </a:extLst>
                </a:gridCol>
              </a:tblGrid>
              <a:tr h="296883">
                <a:tc>
                  <a:txBody>
                    <a:bodyPr/>
                    <a:lstStyle/>
                    <a:p>
                      <a:r>
                        <a:rPr lang="en-US" sz="1400" b="0" dirty="0">
                          <a:solidFill>
                            <a:schemeClr val="tx1"/>
                          </a:solidFill>
                        </a:rPr>
                        <a:t>23 Feb (tbc)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tc>
                  <a:txBody>
                    <a:bodyPr/>
                    <a:lstStyle/>
                    <a:p>
                      <a:r>
                        <a:rPr lang="en-US" sz="1400" b="0" dirty="0">
                          <a:solidFill>
                            <a:schemeClr val="tx1"/>
                          </a:solidFill>
                        </a:rPr>
                        <a:t>Nagoya Protocol Master Class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tc>
                  <a:txBody>
                    <a:bodyPr/>
                    <a:lstStyle/>
                    <a:p>
                      <a:r>
                        <a:rPr lang="en-US" sz="1400" b="0" dirty="0">
                          <a:solidFill>
                            <a:schemeClr val="tx1"/>
                          </a:solidFill>
                        </a:rPr>
                        <a:t>By VLIR, cooperation with OTGA, VLIZ</a:t>
                      </a:r>
                    </a:p>
                  </a:txBody>
                  <a:tcP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35333034"/>
                  </a:ext>
                </a:extLst>
              </a:tr>
              <a:tr h="296883">
                <a:tc>
                  <a:txBody>
                    <a:bodyPr/>
                    <a:lstStyle/>
                    <a:p>
                      <a:r>
                        <a:rPr lang="en-US" sz="1400" dirty="0">
                          <a:solidFill>
                            <a:schemeClr val="tx1"/>
                          </a:solidFill>
                        </a:rPr>
                        <a:t>06 March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dirty="0">
                          <a:solidFill>
                            <a:schemeClr val="tx1"/>
                          </a:solidFill>
                        </a:rPr>
                        <a:t>VLIZ Marine Science Day </a:t>
                      </a:r>
                      <a:r>
                        <a:rPr lang="en-US" sz="1400" dirty="0"/>
                        <a:t>(EU Presidency event)</a:t>
                      </a:r>
                      <a:endParaRPr lang="en-US"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dirty="0">
                          <a:solidFill>
                            <a:schemeClr val="tx1"/>
                          </a:solidFill>
                        </a:rPr>
                        <a:t>By VLIZ</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99518669"/>
                  </a:ext>
                </a:extLst>
              </a:tr>
              <a:tr h="296883">
                <a:tc>
                  <a:txBody>
                    <a:bodyPr/>
                    <a:lstStyle/>
                    <a:p>
                      <a:r>
                        <a:rPr lang="en-US" sz="1400" dirty="0">
                          <a:solidFill>
                            <a:schemeClr val="tx1"/>
                          </a:solidFill>
                        </a:rPr>
                        <a:t>9 – 12 April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dirty="0">
                          <a:solidFill>
                            <a:schemeClr val="tx1"/>
                          </a:solidFill>
                        </a:rPr>
                        <a:t>Ocean Decade Conference 2024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dirty="0">
                          <a:solidFill>
                            <a:schemeClr val="tx1"/>
                          </a:solidFill>
                        </a:rPr>
                        <a:t>NDC-BE poster/presentation</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38096233"/>
                  </a:ext>
                </a:extLst>
              </a:tr>
              <a:tr h="273878">
                <a:tc>
                  <a:txBody>
                    <a:bodyPr/>
                    <a:lstStyle/>
                    <a:p>
                      <a:r>
                        <a:rPr lang="en-US" sz="1400" dirty="0">
                          <a:solidFill>
                            <a:schemeClr val="tx1"/>
                          </a:solidFill>
                        </a:rPr>
                        <a:t>23 April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a:t>Ocean </a:t>
                      </a:r>
                      <a:r>
                        <a:rPr lang="en-US" sz="1400" dirty="0"/>
                        <a:t>Decade meets Mission Ocean (EU Presidency event)</a:t>
                      </a:r>
                      <a:endParaRPr lang="en-US"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dirty="0">
                          <a:solidFill>
                            <a:schemeClr val="tx1"/>
                          </a:solidFill>
                        </a:rPr>
                        <a:t>By VUC , cooperation with VLIZ</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22748619"/>
                  </a:ext>
                </a:extLst>
              </a:tr>
              <a:tr h="296883">
                <a:tc>
                  <a:txBody>
                    <a:bodyPr/>
                    <a:lstStyle/>
                    <a:p>
                      <a:r>
                        <a:rPr lang="en-US" sz="1400" dirty="0">
                          <a:solidFill>
                            <a:schemeClr val="tx1"/>
                          </a:solidFill>
                        </a:rPr>
                        <a:t>24 Nov</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dirty="0"/>
                        <a:t>Dag van de </a:t>
                      </a:r>
                      <a:r>
                        <a:rPr lang="en-US" sz="1400" dirty="0" err="1"/>
                        <a:t>Wetenschap</a:t>
                      </a:r>
                      <a:r>
                        <a:rPr lang="en-US" sz="1400" dirty="0"/>
                        <a:t> 2024</a:t>
                      </a:r>
                      <a:endParaRPr lang="en-US"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dirty="0">
                          <a:solidFill>
                            <a:schemeClr val="tx1"/>
                          </a:solidFill>
                        </a:rPr>
                        <a:t>By VLIZ and partners</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81145227"/>
                  </a:ext>
                </a:extLst>
              </a:tr>
              <a:tr h="296883">
                <a:tc>
                  <a:txBody>
                    <a:bodyPr/>
                    <a:lstStyle/>
                    <a:p>
                      <a:r>
                        <a:rPr lang="en-US" sz="1400" dirty="0">
                          <a:solidFill>
                            <a:schemeClr val="tx1"/>
                          </a:solidFill>
                        </a:rPr>
                        <a:t>Date tbc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dirty="0">
                          <a:solidFill>
                            <a:schemeClr val="tx1"/>
                          </a:solidFill>
                        </a:rPr>
                        <a:t>Route for the Blue Economy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dirty="0">
                          <a:solidFill>
                            <a:schemeClr val="tx1"/>
                          </a:solidFill>
                        </a:rPr>
                        <a:t>By HAEDES</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291172523"/>
                  </a:ext>
                </a:extLst>
              </a:tr>
              <a:tr h="296883">
                <a:tc>
                  <a:txBody>
                    <a:bodyPr/>
                    <a:lstStyle/>
                    <a:p>
                      <a:r>
                        <a:rPr lang="en-US" sz="1400" dirty="0">
                          <a:solidFill>
                            <a:schemeClr val="tx1"/>
                          </a:solidFill>
                        </a:rPr>
                        <a:t>2026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noFill/>
                  </a:tcPr>
                </a:tc>
                <a:tc>
                  <a:txBody>
                    <a:bodyPr/>
                    <a:lstStyle/>
                    <a:p>
                      <a:r>
                        <a:rPr lang="en-US" sz="1400" dirty="0">
                          <a:solidFill>
                            <a:schemeClr val="tx1"/>
                          </a:solidFill>
                        </a:rPr>
                        <a:t>7</a:t>
                      </a:r>
                      <a:r>
                        <a:rPr lang="en-US" sz="1400" baseline="30000" dirty="0">
                          <a:solidFill>
                            <a:schemeClr val="tx1"/>
                          </a:solidFill>
                        </a:rPr>
                        <a:t>th</a:t>
                      </a:r>
                      <a:r>
                        <a:rPr lang="en-US" sz="1400" dirty="0">
                          <a:solidFill>
                            <a:schemeClr val="tx1"/>
                          </a:solidFill>
                        </a:rPr>
                        <a:t> World Conference on Marine Biodiversity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noFill/>
                  </a:tcPr>
                </a:tc>
                <a:tc>
                  <a:txBody>
                    <a:bodyPr/>
                    <a:lstStyle/>
                    <a:p>
                      <a:r>
                        <a:rPr lang="en-US" sz="1400" dirty="0">
                          <a:solidFill>
                            <a:schemeClr val="tx1"/>
                          </a:solidFill>
                        </a:rPr>
                        <a:t>By VLIZ (WoRMS)</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noFill/>
                  </a:tcPr>
                </a:tc>
                <a:extLst>
                  <a:ext uri="{0D108BD9-81ED-4DB2-BD59-A6C34878D82A}">
                    <a16:rowId xmlns:a16="http://schemas.microsoft.com/office/drawing/2014/main" val="2039153084"/>
                  </a:ext>
                </a:extLst>
              </a:tr>
            </a:tbl>
          </a:graphicData>
        </a:graphic>
      </p:graphicFrame>
      <p:sp>
        <p:nvSpPr>
          <p:cNvPr id="6" name="TextBox 5">
            <a:extLst>
              <a:ext uri="{FF2B5EF4-FFF2-40B4-BE49-F238E27FC236}">
                <a16:creationId xmlns:a16="http://schemas.microsoft.com/office/drawing/2014/main" id="{0E58A00D-6F4C-C0C7-E87E-E5776314D4E2}"/>
              </a:ext>
            </a:extLst>
          </p:cNvPr>
          <p:cNvSpPr txBox="1"/>
          <p:nvPr/>
        </p:nvSpPr>
        <p:spPr>
          <a:xfrm>
            <a:off x="79515" y="4492709"/>
            <a:ext cx="10215716" cy="1785104"/>
          </a:xfrm>
          <a:prstGeom prst="rect">
            <a:avLst/>
          </a:prstGeom>
          <a:noFill/>
        </p:spPr>
        <p:txBody>
          <a:bodyPr wrap="square">
            <a:spAutoFit/>
          </a:bodyPr>
          <a:lstStyle/>
          <a:p>
            <a:r>
              <a:rPr lang="en-US" sz="2000" b="1" dirty="0"/>
              <a:t>5 Project-related activities</a:t>
            </a:r>
          </a:p>
          <a:p>
            <a:pPr marL="285750" indent="-285750">
              <a:buFont typeface="Arial" panose="020B0604020202020204" pitchFamily="34" charset="0"/>
              <a:buChar char="•"/>
            </a:pPr>
            <a:r>
              <a:rPr lang="en-US" dirty="0"/>
              <a:t>New sea level stations by SLSMF +  knowledge transfer/exchange</a:t>
            </a:r>
          </a:p>
          <a:p>
            <a:pPr marL="285750" indent="-285750">
              <a:buFont typeface="Arial" panose="020B0604020202020204" pitchFamily="34" charset="0"/>
              <a:buChar char="•"/>
            </a:pPr>
            <a:r>
              <a:rPr lang="en-US" dirty="0"/>
              <a:t>Marine Biodiversity training course – VMDC</a:t>
            </a:r>
          </a:p>
          <a:p>
            <a:pPr marL="285750" indent="-285750">
              <a:buFont typeface="Arial" panose="020B0604020202020204" pitchFamily="34" charset="0"/>
              <a:buChar char="•"/>
            </a:pPr>
            <a:r>
              <a:rPr lang="en-US" dirty="0"/>
              <a:t>GOOD database (conversation in progress) - </a:t>
            </a:r>
            <a:r>
              <a:rPr lang="en-US" dirty="0" err="1"/>
              <a:t>ULiege</a:t>
            </a:r>
            <a:endParaRPr lang="en-US" dirty="0"/>
          </a:p>
          <a:p>
            <a:pPr marL="285750" indent="-285750">
              <a:buFont typeface="Arial" panose="020B0604020202020204" pitchFamily="34" charset="0"/>
              <a:buChar char="•"/>
            </a:pPr>
            <a:r>
              <a:rPr lang="en-US" dirty="0"/>
              <a:t>Showcase fisheries – ecosystem approach: VIS tool by ILVO</a:t>
            </a:r>
          </a:p>
          <a:p>
            <a:pPr marL="285750" indent="-285750">
              <a:buFont typeface="Arial" panose="020B0604020202020204" pitchFamily="34" charset="0"/>
              <a:buChar char="•"/>
            </a:pPr>
            <a:r>
              <a:rPr lang="en-US" dirty="0"/>
              <a:t>Travel and project grants – The Sea As a Good Cause, VLIZ </a:t>
            </a:r>
            <a:r>
              <a:rPr lang="en-US" dirty="0" err="1"/>
              <a:t>Philantrophy</a:t>
            </a:r>
            <a:endParaRPr lang="en-US" dirty="0"/>
          </a:p>
        </p:txBody>
      </p:sp>
    </p:spTree>
    <p:extLst>
      <p:ext uri="{BB962C8B-B14F-4D97-AF65-F5344CB8AC3E}">
        <p14:creationId xmlns:p14="http://schemas.microsoft.com/office/powerpoint/2010/main" val="4082154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986949A3-7B64-8C52-F5DB-CE1AB25B1E10}"/>
              </a:ext>
            </a:extLst>
          </p:cNvPr>
          <p:cNvSpPr>
            <a:spLocks noGrp="1"/>
          </p:cNvSpPr>
          <p:nvPr>
            <p:ph type="subTitle" idx="10"/>
          </p:nvPr>
        </p:nvSpPr>
        <p:spPr/>
        <p:txBody>
          <a:bodyPr/>
          <a:lstStyle/>
          <a:p>
            <a:endParaRPr lang="en-US"/>
          </a:p>
        </p:txBody>
      </p:sp>
      <p:graphicFrame>
        <p:nvGraphicFramePr>
          <p:cNvPr id="7" name="Content Placeholder 2">
            <a:extLst>
              <a:ext uri="{FF2B5EF4-FFF2-40B4-BE49-F238E27FC236}">
                <a16:creationId xmlns:a16="http://schemas.microsoft.com/office/drawing/2014/main" id="{E25BF55A-8FE8-DE85-1215-BAEAFBA9288A}"/>
              </a:ext>
            </a:extLst>
          </p:cNvPr>
          <p:cNvGraphicFramePr>
            <a:graphicFrameLocks noGrp="1"/>
          </p:cNvGraphicFramePr>
          <p:nvPr>
            <p:ph idx="1"/>
            <p:extLst>
              <p:ext uri="{D42A27DB-BD31-4B8C-83A1-F6EECF244321}">
                <p14:modId xmlns:p14="http://schemas.microsoft.com/office/powerpoint/2010/main" val="4080781028"/>
              </p:ext>
            </p:extLst>
          </p:nvPr>
        </p:nvGraphicFramePr>
        <p:xfrm>
          <a:off x="749709" y="1640628"/>
          <a:ext cx="8158317" cy="47548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3">
            <a:extLst>
              <a:ext uri="{FF2B5EF4-FFF2-40B4-BE49-F238E27FC236}">
                <a16:creationId xmlns:a16="http://schemas.microsoft.com/office/drawing/2014/main" id="{BA02E5C2-E3BA-7BCD-32FB-84C44BA2DACC}"/>
              </a:ext>
            </a:extLst>
          </p:cNvPr>
          <p:cNvSpPr>
            <a:spLocks noGrp="1"/>
          </p:cNvSpPr>
          <p:nvPr>
            <p:ph type="title"/>
          </p:nvPr>
        </p:nvSpPr>
        <p:spPr/>
        <p:txBody>
          <a:bodyPr/>
          <a:lstStyle/>
          <a:p>
            <a:r>
              <a:rPr lang="en-US" dirty="0"/>
              <a:t>Next steps and opportunities</a:t>
            </a:r>
          </a:p>
        </p:txBody>
      </p:sp>
      <p:pic>
        <p:nvPicPr>
          <p:cNvPr id="5" name="Picture 4" descr="A logo for the united nations decade of ocean science for sustainable development">
            <a:extLst>
              <a:ext uri="{FF2B5EF4-FFF2-40B4-BE49-F238E27FC236}">
                <a16:creationId xmlns:a16="http://schemas.microsoft.com/office/drawing/2014/main" id="{E103C9DB-96EC-A4BA-2A2F-76D798BAED8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156585" y="102643"/>
            <a:ext cx="3197215" cy="2285334"/>
          </a:xfrm>
          <a:prstGeom prst="rect">
            <a:avLst/>
          </a:prstGeom>
        </p:spPr>
      </p:pic>
      <p:sp>
        <p:nvSpPr>
          <p:cNvPr id="3" name="TextBox 2">
            <a:extLst>
              <a:ext uri="{FF2B5EF4-FFF2-40B4-BE49-F238E27FC236}">
                <a16:creationId xmlns:a16="http://schemas.microsoft.com/office/drawing/2014/main" id="{0EA57BE4-92E4-E777-7A13-FC3FBD9E21E0}"/>
              </a:ext>
            </a:extLst>
          </p:cNvPr>
          <p:cNvSpPr txBox="1"/>
          <p:nvPr/>
        </p:nvSpPr>
        <p:spPr>
          <a:xfrm>
            <a:off x="2412952" y="1999281"/>
            <a:ext cx="4735099" cy="373626"/>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dirty="0"/>
              <a:t>Support to ECOPs: 7 travel grants</a:t>
            </a:r>
          </a:p>
        </p:txBody>
      </p:sp>
      <p:sp>
        <p:nvSpPr>
          <p:cNvPr id="6" name="TextBox 5">
            <a:extLst>
              <a:ext uri="{FF2B5EF4-FFF2-40B4-BE49-F238E27FC236}">
                <a16:creationId xmlns:a16="http://schemas.microsoft.com/office/drawing/2014/main" id="{AE871C5D-5414-25E4-BC6E-6ED0FCB7EE60}"/>
              </a:ext>
            </a:extLst>
          </p:cNvPr>
          <p:cNvSpPr txBox="1"/>
          <p:nvPr/>
        </p:nvSpPr>
        <p:spPr>
          <a:xfrm>
            <a:off x="2330245" y="5420770"/>
            <a:ext cx="1512145" cy="369332"/>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en-US" dirty="0"/>
              <a:t>EU Presidency</a:t>
            </a:r>
          </a:p>
        </p:txBody>
      </p:sp>
      <p:sp>
        <p:nvSpPr>
          <p:cNvPr id="8" name="TextBox 7">
            <a:extLst>
              <a:ext uri="{FF2B5EF4-FFF2-40B4-BE49-F238E27FC236}">
                <a16:creationId xmlns:a16="http://schemas.microsoft.com/office/drawing/2014/main" id="{FB62A786-0E53-AF77-A775-54D4CCC7797D}"/>
              </a:ext>
            </a:extLst>
          </p:cNvPr>
          <p:cNvSpPr txBox="1"/>
          <p:nvPr/>
        </p:nvSpPr>
        <p:spPr>
          <a:xfrm>
            <a:off x="5635906" y="6048299"/>
            <a:ext cx="1512145" cy="369332"/>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en-US" dirty="0"/>
              <a:t>EU Presidency</a:t>
            </a:r>
          </a:p>
        </p:txBody>
      </p:sp>
    </p:spTree>
    <p:extLst>
      <p:ext uri="{BB962C8B-B14F-4D97-AF65-F5344CB8AC3E}">
        <p14:creationId xmlns:p14="http://schemas.microsoft.com/office/powerpoint/2010/main" val="4210948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FC9CE1B-3A26-9627-43DA-4D83180C2A25}"/>
              </a:ext>
            </a:extLst>
          </p:cNvPr>
          <p:cNvSpPr>
            <a:spLocks noGrp="1"/>
          </p:cNvSpPr>
          <p:nvPr>
            <p:ph type="body" sz="quarter" idx="10"/>
          </p:nvPr>
        </p:nvSpPr>
        <p:spPr/>
        <p:txBody>
          <a:bodyPr/>
          <a:lstStyle/>
          <a:p>
            <a:endParaRPr lang="en-US" dirty="0"/>
          </a:p>
        </p:txBody>
      </p:sp>
      <p:sp>
        <p:nvSpPr>
          <p:cNvPr id="3" name="Text Placeholder 2">
            <a:extLst>
              <a:ext uri="{FF2B5EF4-FFF2-40B4-BE49-F238E27FC236}">
                <a16:creationId xmlns:a16="http://schemas.microsoft.com/office/drawing/2014/main" id="{991E4012-431B-63A7-3CDE-90ED8832DE64}"/>
              </a:ext>
            </a:extLst>
          </p:cNvPr>
          <p:cNvSpPr>
            <a:spLocks noGrp="1"/>
          </p:cNvSpPr>
          <p:nvPr>
            <p:ph type="body" sz="quarter" idx="11"/>
          </p:nvPr>
        </p:nvSpPr>
        <p:spPr>
          <a:xfrm>
            <a:off x="3686175" y="794526"/>
            <a:ext cx="4438650" cy="946198"/>
          </a:xfrm>
        </p:spPr>
        <p:txBody>
          <a:bodyPr/>
          <a:lstStyle/>
          <a:p>
            <a:r>
              <a:rPr lang="en-US" dirty="0"/>
              <a:t>Thank you</a:t>
            </a:r>
          </a:p>
        </p:txBody>
      </p:sp>
      <p:sp>
        <p:nvSpPr>
          <p:cNvPr id="4" name="Text Placeholder 3">
            <a:extLst>
              <a:ext uri="{FF2B5EF4-FFF2-40B4-BE49-F238E27FC236}">
                <a16:creationId xmlns:a16="http://schemas.microsoft.com/office/drawing/2014/main" id="{3E2FA5B6-6A7C-11F8-5924-3AF60750382C}"/>
              </a:ext>
            </a:extLst>
          </p:cNvPr>
          <p:cNvSpPr>
            <a:spLocks noGrp="1"/>
          </p:cNvSpPr>
          <p:nvPr>
            <p:ph type="body" sz="quarter" idx="12"/>
          </p:nvPr>
        </p:nvSpPr>
        <p:spPr/>
        <p:txBody>
          <a:bodyPr/>
          <a:lstStyle/>
          <a:p>
            <a:endParaRPr lang="en-US"/>
          </a:p>
        </p:txBody>
      </p:sp>
      <p:pic>
        <p:nvPicPr>
          <p:cNvPr id="7" name="Picture 6" descr="A logo for the united nations decade of ocean science for sustainable development&#10;&#10;Description automatically generated with medium confidence">
            <a:extLst>
              <a:ext uri="{FF2B5EF4-FFF2-40B4-BE49-F238E27FC236}">
                <a16:creationId xmlns:a16="http://schemas.microsoft.com/office/drawing/2014/main" id="{8747FBD4-3318-2FE4-0AC2-FAA534C378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67784" y="362625"/>
            <a:ext cx="1840903" cy="131749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Picture Placeholder 8">
            <a:extLst>
              <a:ext uri="{FF2B5EF4-FFF2-40B4-BE49-F238E27FC236}">
                <a16:creationId xmlns:a16="http://schemas.microsoft.com/office/drawing/2014/main" id="{0183643E-B4AC-8601-D38E-7BFC9732B666}"/>
              </a:ext>
            </a:extLst>
          </p:cNvPr>
          <p:cNvSpPr>
            <a:spLocks noGrp="1"/>
          </p:cNvSpPr>
          <p:nvPr>
            <p:ph type="pic" sz="quarter" idx="13"/>
          </p:nvPr>
        </p:nvSpPr>
        <p:spPr>
          <a:xfrm>
            <a:off x="6488236" y="2464198"/>
            <a:ext cx="5703764" cy="4393801"/>
          </a:xfrm>
        </p:spPr>
        <p:txBody>
          <a:bodyPr/>
          <a:lstStyle/>
          <a:p>
            <a:endParaRPr lang="en-US"/>
          </a:p>
        </p:txBody>
      </p:sp>
      <p:pic>
        <p:nvPicPr>
          <p:cNvPr id="10" name="Picture 9" descr="A picture containing text, screenshot, graphics, graphic design&#10;&#10;Description automatically generated">
            <a:extLst>
              <a:ext uri="{FF2B5EF4-FFF2-40B4-BE49-F238E27FC236}">
                <a16:creationId xmlns:a16="http://schemas.microsoft.com/office/drawing/2014/main" id="{5CF09E06-BFFF-91F6-C46B-8039B14DA5D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30206" y="2025192"/>
            <a:ext cx="4390740" cy="4450210"/>
          </a:xfrm>
          <a:prstGeom prst="rect">
            <a:avLst/>
          </a:prstGeom>
        </p:spPr>
      </p:pic>
      <p:pic>
        <p:nvPicPr>
          <p:cNvPr id="11" name="Picture 10" descr="A map of the world&#10;&#10;Description automatically generated with medium confidence">
            <a:extLst>
              <a:ext uri="{FF2B5EF4-FFF2-40B4-BE49-F238E27FC236}">
                <a16:creationId xmlns:a16="http://schemas.microsoft.com/office/drawing/2014/main" id="{71751F88-75CF-E9E5-AD4E-EC0F07650C1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71054" y="2407789"/>
            <a:ext cx="3855914" cy="3855914"/>
          </a:xfrm>
          <a:prstGeom prst="rect">
            <a:avLst/>
          </a:prstGeom>
        </p:spPr>
      </p:pic>
      <p:sp>
        <p:nvSpPr>
          <p:cNvPr id="5" name="Rectangle 4">
            <a:extLst>
              <a:ext uri="{FF2B5EF4-FFF2-40B4-BE49-F238E27FC236}">
                <a16:creationId xmlns:a16="http://schemas.microsoft.com/office/drawing/2014/main" id="{22AB0126-B58C-199C-E143-5FEE1EAEDCDB}"/>
              </a:ext>
            </a:extLst>
          </p:cNvPr>
          <p:cNvSpPr/>
          <p:nvPr/>
        </p:nvSpPr>
        <p:spPr>
          <a:xfrm>
            <a:off x="186612" y="177282"/>
            <a:ext cx="11793894" cy="6426157"/>
          </a:xfrm>
          <a:prstGeom prst="rect">
            <a:avLst/>
          </a:prstGeom>
          <a:noFill/>
          <a:ln w="263525">
            <a:solidFill>
              <a:schemeClr val="bg2">
                <a:lumMod val="75000"/>
              </a:schemeClr>
            </a:solidFill>
          </a:ln>
          <a:effectLst>
            <a:outerShdw blurRad="50800" dist="38100" dir="2700000" algn="tl" rotWithShape="0">
              <a:prstClr val="black">
                <a:alpha val="40000"/>
              </a:prstClr>
            </a:outerShdw>
          </a:effectLst>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3561258540"/>
      </p:ext>
    </p:extLst>
  </p:cSld>
  <p:clrMapOvr>
    <a:masterClrMapping/>
  </p:clrMapOvr>
</p:sld>
</file>

<file path=ppt/theme/theme1.xml><?xml version="1.0" encoding="utf-8"?>
<a:theme xmlns:a="http://schemas.openxmlformats.org/drawingml/2006/main" name="Office Theme">
  <a:themeElements>
    <a:clrScheme name="VLIZ Corporate">
      <a:dk1>
        <a:srgbClr val="000000"/>
      </a:dk1>
      <a:lt1>
        <a:sysClr val="window" lastClr="FFFFFF"/>
      </a:lt1>
      <a:dk2>
        <a:srgbClr val="354D9B"/>
      </a:dk2>
      <a:lt2>
        <a:srgbClr val="31B7BC"/>
      </a:lt2>
      <a:accent1>
        <a:srgbClr val="354D9B"/>
      </a:accent1>
      <a:accent2>
        <a:srgbClr val="31B7BC"/>
      </a:accent2>
      <a:accent3>
        <a:srgbClr val="F7C97D"/>
      </a:accent3>
      <a:accent4>
        <a:srgbClr val="FFF7D0"/>
      </a:accent4>
      <a:accent5>
        <a:srgbClr val="FFFFFF"/>
      </a:accent5>
      <a:accent6>
        <a:srgbClr val="000000"/>
      </a:accent6>
      <a:hlink>
        <a:srgbClr val="31B7BC"/>
      </a:hlink>
      <a:folHlink>
        <a:srgbClr val="31B7BC"/>
      </a:folHlink>
    </a:clrScheme>
    <a:fontScheme name="SOFIA">
      <a:majorFont>
        <a:latin typeface="Sofia Pro"/>
        <a:ea typeface=""/>
        <a:cs typeface=""/>
      </a:majorFont>
      <a:minorFont>
        <a:latin typeface="Sofia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CB85AA48341B642AF360E51B68AA489" ma:contentTypeVersion="13" ma:contentTypeDescription="Een nieuw document maken." ma:contentTypeScope="" ma:versionID="1bfc64cfe188712427ec8561f3ff1ee1">
  <xsd:schema xmlns:xsd="http://www.w3.org/2001/XMLSchema" xmlns:xs="http://www.w3.org/2001/XMLSchema" xmlns:p="http://schemas.microsoft.com/office/2006/metadata/properties" xmlns:ns2="d268a902-ee2c-41d5-9730-b09f708750a0" xmlns:ns3="6e9edd0d-57c7-42e6-aa8e-953833630c91" targetNamespace="http://schemas.microsoft.com/office/2006/metadata/properties" ma:root="true" ma:fieldsID="266fa4decc2b56ea76047bef1f30657d" ns2:_="" ns3:_="">
    <xsd:import namespace="d268a902-ee2c-41d5-9730-b09f708750a0"/>
    <xsd:import namespace="6e9edd0d-57c7-42e6-aa8e-953833630c91"/>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ObjectDetectorVersions" minOccurs="0"/>
                <xsd:element ref="ns3:lcf76f155ced4ddcb4097134ff3c332f" minOccurs="0"/>
                <xsd:element ref="ns2:TaxCatchAll" minOccurs="0"/>
                <xsd:element ref="ns3:MediaServiceGenerationTime" minOccurs="0"/>
                <xsd:element ref="ns3:MediaServiceEventHashCode" minOccurs="0"/>
                <xsd:element ref="ns3:MediaServiceOCR" minOccurs="0"/>
                <xsd:element ref="ns3:MediaServiceDateTaken"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68a902-ee2c-41d5-9730-b09f708750a0" elementFormDefault="qualified">
    <xsd:import namespace="http://schemas.microsoft.com/office/2006/documentManagement/types"/>
    <xsd:import namespace="http://schemas.microsoft.com/office/infopath/2007/PartnerControls"/>
    <xsd:element name="SharedWithUsers" ma:index="8"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Gedeeld met details" ma:internalName="SharedWithDetails" ma:readOnly="true">
      <xsd:simpleType>
        <xsd:restriction base="dms:Note">
          <xsd:maxLength value="255"/>
        </xsd:restriction>
      </xsd:simpleType>
    </xsd:element>
    <xsd:element name="TaxCatchAll" ma:index="15" nillable="true" ma:displayName="Taxonomy Catch All Column" ma:hidden="true" ma:list="{783a356d-8830-4229-9ec2-936c978c201e}" ma:internalName="TaxCatchAll" ma:showField="CatchAllData" ma:web="d268a902-ee2c-41d5-9730-b09f708750a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e9edd0d-57c7-42e6-aa8e-953833630c91"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lcf76f155ced4ddcb4097134ff3c332f" ma:index="14" nillable="true" ma:taxonomy="true" ma:internalName="lcf76f155ced4ddcb4097134ff3c332f" ma:taxonomyFieldName="MediaServiceImageTags" ma:displayName="Afbeeldingtags" ma:readOnly="false" ma:fieldId="{5cf76f15-5ced-4ddc-b409-7134ff3c332f}" ma:taxonomyMulti="true" ma:sspId="d5732a0f-161b-4fe4-9b8a-d970bf54c982" ma:termSetId="09814cd3-568e-fe90-9814-8d621ff8fb84" ma:anchorId="fba54fb3-c3e1-fe81-a776-ca4b69148c4d" ma:open="true" ma:isKeyword="false">
      <xsd:complexType>
        <xsd:sequence>
          <xsd:element ref="pc:Terms" minOccurs="0" maxOccurs="1"/>
        </xsd:sequence>
      </xsd:complex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Location" ma:index="20"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6e9edd0d-57c7-42e6-aa8e-953833630c91">
      <Terms xmlns="http://schemas.microsoft.com/office/infopath/2007/PartnerControls"/>
    </lcf76f155ced4ddcb4097134ff3c332f>
    <TaxCatchAll xmlns="d268a902-ee2c-41d5-9730-b09f708750a0" xsi:nil="true"/>
  </documentManagement>
</p:properties>
</file>

<file path=customXml/itemProps1.xml><?xml version="1.0" encoding="utf-8"?>
<ds:datastoreItem xmlns:ds="http://schemas.openxmlformats.org/officeDocument/2006/customXml" ds:itemID="{EA5659F5-F700-4BBB-AAE2-2E24FC5C4B1F}">
  <ds:schemaRefs>
    <ds:schemaRef ds:uri="http://schemas.microsoft.com/sharepoint/v3/contenttype/forms"/>
  </ds:schemaRefs>
</ds:datastoreItem>
</file>

<file path=customXml/itemProps2.xml><?xml version="1.0" encoding="utf-8"?>
<ds:datastoreItem xmlns:ds="http://schemas.openxmlformats.org/officeDocument/2006/customXml" ds:itemID="{34B4E035-94F3-491B-8EAD-0334514CDB2B}">
  <ds:schemaRefs>
    <ds:schemaRef ds:uri="6e9edd0d-57c7-42e6-aa8e-953833630c91"/>
    <ds:schemaRef ds:uri="d268a902-ee2c-41d5-9730-b09f708750a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C6E49CC7-E431-4C0E-A212-DC3805FDF6AA}">
  <ds:schemaRefs>
    <ds:schemaRef ds:uri="http://schemas.microsoft.com/office/infopath/2007/PartnerControls"/>
    <ds:schemaRef ds:uri="http://schemas.microsoft.com/office/2006/documentManagement/types"/>
    <ds:schemaRef ds:uri="http://purl.org/dc/dcmitype/"/>
    <ds:schemaRef ds:uri="http://schemas.openxmlformats.org/package/2006/metadata/core-properties"/>
    <ds:schemaRef ds:uri="http://purl.org/dc/terms/"/>
    <ds:schemaRef ds:uri="6e9edd0d-57c7-42e6-aa8e-953833630c91"/>
    <ds:schemaRef ds:uri="d268a902-ee2c-41d5-9730-b09f708750a0"/>
    <ds:schemaRef ds:uri="http://schemas.microsoft.com/office/2006/metadata/properties"/>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986</TotalTime>
  <Words>2780</Words>
  <Application>Microsoft Office PowerPoint</Application>
  <PresentationFormat>Widescreen</PresentationFormat>
  <Paragraphs>438</Paragraphs>
  <Slides>58</Slides>
  <Notes>19</Notes>
  <HiddenSlides>1</HiddenSlides>
  <MMClips>0</MMClips>
  <ScaleCrop>false</ScaleCrop>
  <HeadingPairs>
    <vt:vector size="6" baseType="variant">
      <vt:variant>
        <vt:lpstr>Fonts Used</vt:lpstr>
      </vt:variant>
      <vt:variant>
        <vt:i4>13</vt:i4>
      </vt:variant>
      <vt:variant>
        <vt:lpstr>Theme</vt:lpstr>
      </vt:variant>
      <vt:variant>
        <vt:i4>3</vt:i4>
      </vt:variant>
      <vt:variant>
        <vt:lpstr>Slide Titles</vt:lpstr>
      </vt:variant>
      <vt:variant>
        <vt:i4>58</vt:i4>
      </vt:variant>
    </vt:vector>
  </HeadingPairs>
  <TitlesOfParts>
    <vt:vector size="74" baseType="lpstr">
      <vt:lpstr>Arial</vt:lpstr>
      <vt:lpstr>Calibri</vt:lpstr>
      <vt:lpstr>Calibri Light</vt:lpstr>
      <vt:lpstr>Helvetica</vt:lpstr>
      <vt:lpstr>Helvetica Neue Medium</vt:lpstr>
      <vt:lpstr>Open Sans</vt:lpstr>
      <vt:lpstr>Sofia Pro</vt:lpstr>
      <vt:lpstr>Symbol</vt:lpstr>
      <vt:lpstr>Tahoma</vt:lpstr>
      <vt:lpstr>Times New Roman</vt:lpstr>
      <vt:lpstr>Tw Cen MT</vt:lpstr>
      <vt:lpstr>Verdana</vt:lpstr>
      <vt:lpstr>Wingdings</vt:lpstr>
      <vt:lpstr>Office Theme</vt:lpstr>
      <vt:lpstr>Office Theme</vt:lpstr>
      <vt:lpstr>1_Office Theme</vt:lpstr>
      <vt:lpstr>From knowledge to action Open group meeting 2023</vt:lpstr>
      <vt:lpstr>PowerPoint Presentation</vt:lpstr>
      <vt:lpstr>How can I contribute?</vt:lpstr>
      <vt:lpstr>What are the key topics for Belgium?</vt:lpstr>
      <vt:lpstr>VLIZ as Decade enabler and actor</vt:lpstr>
      <vt:lpstr>What has the Ocean Decade meant?</vt:lpstr>
      <vt:lpstr>PowerPoint Presentation</vt:lpstr>
      <vt:lpstr>NDC-BE structure</vt:lpstr>
      <vt:lpstr>Core group members</vt:lpstr>
      <vt:lpstr>Think out-of-the-box</vt:lpstr>
      <vt:lpstr>Capacity development and knowledge transfer/exchange</vt:lpstr>
      <vt:lpstr>Capacity development and knowledge transfer/exchange</vt:lpstr>
      <vt:lpstr>Capacity development and knowledge transfer/exchange</vt:lpstr>
      <vt:lpstr>NDC-BE testimonial as examples for other countries at IOC assembly</vt:lpstr>
      <vt:lpstr>Core-group members NDC-BE presentations</vt:lpstr>
      <vt:lpstr>Diana Di Nitto – Vrije Universiteit Brussel</vt:lpstr>
      <vt:lpstr>Knowledge transfer/exchange</vt:lpstr>
      <vt:lpstr>PowerPoint Presentation</vt:lpstr>
      <vt:lpstr>PowerPoint Presentation</vt:lpstr>
      <vt:lpstr>PowerPoint Presentation</vt:lpstr>
      <vt:lpstr>PowerPoint Presentation</vt:lpstr>
      <vt:lpstr>PowerPoint Presentation</vt:lpstr>
      <vt:lpstr>Ocean Literacy</vt:lpstr>
      <vt:lpstr>Ocean Literacy with all</vt:lpstr>
      <vt:lpstr>New blue skills for ECOPs</vt:lpstr>
      <vt:lpstr>PowerPoint Presentation</vt:lpstr>
      <vt:lpstr>Patricia Morales – NGO Mundus Maris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Nele Rabijns – DKBUZA (Foreign affairs), Flemish Commission for UNESCO</vt:lpstr>
      <vt:lpstr>PowerPoint Presentation</vt:lpstr>
      <vt:lpstr>UNESCO Associated Schools Network</vt:lpstr>
      <vt:lpstr>The ocean at school curricula</vt:lpstr>
      <vt:lpstr>Lennert Tyberghein – VLIZ Marine Data Center (VMDC)</vt:lpstr>
      <vt:lpstr>Ocean data management and sharing</vt:lpstr>
      <vt:lpstr>Ocean data management and sharing</vt:lpstr>
      <vt:lpstr>Ocean data management and sharing</vt:lpstr>
      <vt:lpstr>Ocean data management and sharing</vt:lpstr>
      <vt:lpstr>Connecting FAIR principles with local and regional experts</vt:lpstr>
      <vt:lpstr>Data Strategy Implementation Group</vt:lpstr>
      <vt:lpstr>EMODnet for the Ocean Decade Coordination and Implementation Group </vt:lpstr>
      <vt:lpstr>Other</vt:lpstr>
      <vt:lpstr>Wrap-up</vt:lpstr>
      <vt:lpstr>Sustainable Development Goals</vt:lpstr>
      <vt:lpstr>DECADE CHALLENGES</vt:lpstr>
      <vt:lpstr>PowerPoint Presentation</vt:lpstr>
      <vt:lpstr>  2024 Ocean Decade actions </vt:lpstr>
      <vt:lpstr>Next steps and opportunities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Heidi Coussens</dc:creator>
  <cp:lastModifiedBy>Juana Jimenez</cp:lastModifiedBy>
  <cp:revision>71</cp:revision>
  <dcterms:created xsi:type="dcterms:W3CDTF">2022-10-26T14:12:21Z</dcterms:created>
  <dcterms:modified xsi:type="dcterms:W3CDTF">2023-12-01T14:37:13Z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0x010100ECB85AA48341B642AF360E51B68AA489</vt:lpwstr>
  </property>
  <property fmtid="{D5CDD505-2E9C-101B-9397-08002B2CF9AE}" pid="3" name="MediaServiceImageTags">
    <vt:lpwstr/>
  </property>
</Properties>
</file>